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Match referee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Umpire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Scorer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Groundskeeper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FIFA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ICC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UEFA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AFL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They cannot bounce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They never wear out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They match the players’ coloured clothing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They are easier to see under floodlights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Stump Markers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Bails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Small Wood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Ball Markers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Behind the wicket-keeper and in line with both sets of stumps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Anywhere outside the pitch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Beside the bowler’s run-up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At square leg beside the umpire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25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20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15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10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3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4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India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England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China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Australia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wicket-keeper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slip fielder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bowler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captain in any position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9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10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12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11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Cricket Fun Facts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Fun facts about a game more than a billion people love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title of each on-field official appointed at an end of the pitch to make decisions under cricket’s Laws?
[B] Umpire
2. What is the name of the governing body for cricket?
[B] ICC
3. Why are white cricket balls useful in day-night limited-overs matches?
[D] They are easier to see under floodlights
4. What are the small pieces of wood on top of the stumps?
[B] Bails
5. Under MCC Law 28, where may unused fielding helmets be placed on the ground?
[A] Behind the wicket-keeper and in line with both sets of stumps
6. In a full 50-over ODI innings, what is the maximum number of overs one bowler may bowl?
[D] 10
7. In a Test cricket match, how many innings may each side normally bat?
[B] 2
8. Where did Cricket originate?
[B] England
9. Which cricket fielder is permitted to wear gloves without needing special consent from the umpires?
[A] The wicket-keeper
10. How many players are in a cricket team?
[D] 11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title of each on-field official appointed at an end of the pitch to make decisions under cricket’s Laws?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name of the governing body for cricket?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Why are white cricket balls useful in day-night limited-overs matches?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are the small pieces of wood on top of the stumps?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Under MCC Law 28, where may unused fielding helmets be placed on the ground?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In a full 50-over ODI innings, what is the maximum number of overs one bowler may bowl?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In a Test cricket match, how many innings may each side normally bat?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Where did Cricket originate?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Which cricket fielder is permitted to wear gloves without needing special consent from the umpires?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How many players are in a cricket team?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