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Sugarhill Gang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Kurtis Blow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Run-DMC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Fat Boys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Ratt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Poison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Motley Crue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Def Leppard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Kurtis Blow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DJ Kool Herc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Grandmaster Flash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Afrika Bambaataa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Whitney Houston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Madonna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Janet Jackson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Cyndi Lauper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Nina Blackwood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J.J. Jackson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Alan Hunter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Mark Goodman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Smells Like Teen Spirit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Relax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Girls Just Want to Have Fun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Like a Virgin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Depeche Mode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Cure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Human League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Order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BON JOVI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Whitesnake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Aerosmith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Van Halen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Heaven 17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Alphaville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A-ha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Erasure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Video Killed the Radio Star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Billie Jean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London Calling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Sweet Child O' Mine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Neon Beats: How Well Do You Know Your 80s Tunes?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1980s music in pop culture was defined by the rise of MTV, synthesizer-heavy sounds, and iconic artists. Genres like new wave, post-punk, and hair metal emerged. Michael Jackson's "Thriller" (1982) revolutionized music videos. Prince, Madonna, and Whitney Houston dominated charts. The Police, Duran Duran, and The Cure led the new wave movement. Bon Jovi, Guns N' Roses, and Def Leppard defined hair metal. Hip-hop emerged with Run-DMC and the Beastie Boys. The 1980s music scene was a vibrant, eclectic, and transformative era that shaped the music industry.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1980s rap group is known for their song 'The Breaks'?
[B] Kurtis Blow
2. Which rock band's 1987 album 'Hysteria' was a huge commercial success?
[D] Def Leppard
3. Who is considered the 'Godfather of Hip-Hop'?
[B] DJ Kool Herc
4. Which pop diva was known for her hit song 'Control'?
[C] Janet Jackson
5. What was the name of the MTV VJ who introduced the first music video on MTV?
[C] Alan Hunter
6. Which of the following music videos was NOT banned by MTV?
[C] Girls Just Want to Have Fun
7. Which New Wave band had a hit with the song 'Don't You Want Me'?
[C] The Human League
8. Which rock band's 1986 album 'Slippery When Wet' was a huge success and included the hit single 'Livin' on a Prayer'?
[A] BON JOVI
9. Which Synthpop band had a hit with the song 'Take On Me'?
[C] A-ha
10. What was the first music video played on MTV?
[A] Video Killed the Radio Star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1980s rap group is known for their song 'The Breaks'?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rock band's 1987 album 'Hysteria' was a huge commercial success?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considered the 'Godfather of Hip-Hop'?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pop diva was known for her hit song 'Control'?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the name of the MTV VJ who introduced the first music video on MTV?</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of the following music videos was NOT banned by MTV?</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New Wave band had a hit with the song 'Don't You Want 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rock band's 1986 album 'Slippery When Wet' was a huge success and included the hit single 'Livin' on a Prayer'?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Synthpop band had a hit with the song 'Take On 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the first music video played on MTV?</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