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defeat Discord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become a princess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study magic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make friends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Rainbow Dash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Fluttershy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Pinkie Pie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Twilight Sparkle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gain popularity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win competitions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make money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defeat villains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Canterlot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Ponyville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Cloudsdale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Appleloosa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Unicornia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Rainbow Kingdom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Ponyland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Equestria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Tirek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Chrysalis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Sombra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Discord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Tirek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Discord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 Sombra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 Chrysalis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Pinkie Pie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Applejack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Princess Cadance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 Chrysalis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Princess Celestia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Princess Luna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Owlowiscious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Gummy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My Little Pony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My Little Pony is a popular animated TV show that follows the adventures of a group of magical ponies in the land of Equestria. The show features colorful characters such as Twilight Sparkle, Rainbow Dash, and Pinkie Pie, each with their unique personalities and abilities. The ponies work together to solve problems and overcome challenges, often learning valuable lessons about friendship and teamwork along the way. The show has gained a large following among children and adults alike, and has spawned a successful franchise of toys, books, and other merchandise. My Little Pony has been praised for its positive messages and engaging storytelling.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Why does Twilight Sparkle move to Ponyville in My Little Pony?
[C] To study magic
2. What is the name of the main character, a unicorn pony with a purple mane?
[D] Twilight Sparkle
3. How do the ponies in My Little Pony use the power of friendship?
[D] To defeat villains
4. In which town is the TV show My Little Pony set?
[B] Ponyville
5. What is the name of the magical land where the ponies live?
[D] Equestria
6. What is the name of the villain who turns ponies into stone in My Little Pony?
[C] Sombra
7. What is the name of the villainous queen who tries to take over Equestria?
[D] Queen Chrysalis
8. Which character in My Little Pony is known for their love of parties?
[C] Pinkie Pie
9. Who is the ruler of Equestria in My Little Pony?
[C] Princess Celestia
10. What is the name of Twilight Sparkle's pet owl in My Little Pony?
[A] Owlowiscious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Why does Twilight Sparkle move to Ponyville in My Little Pony?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main character, a unicorn pony with a purple mane?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 the ponies in My Little Pony use the power of friendship?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town is the TV show My Little Pony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magical land where the ponies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villain who turns ponies into stone in My Little Pony?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villainous queen who tries to take over Equestria?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character in My Little Pony is known for their love of parties?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ruler of Equestria in My Little Pony?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Twilight Sparkle's pet owl in My Little Pony?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