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500-1000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200-300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50-100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Demersal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Pelagic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Neritic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Benthic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Endangered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Vulnerable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Threatened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Least concern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Cichlidae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Pomacentridae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Gobiidae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Callionymidae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are bioluminescent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are venomous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are retractable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are transparent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Boxfish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Mandarin 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 Tang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Lionfish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139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 dorsal fins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Very long dorsal fins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Protruding lower jaws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Short lower jaws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the Mediterranean Sea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Gulf of Mexico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the tropical waters of the western Indo-Pacific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Arctic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release pheromones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perform a dance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change color to attract mates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build nests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Dragonet Discovery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Ocean Animal Dragonet Quiz can be a fun and educational experience for anyone interested in marine life. Dragonets are a unique group of fish that are known for their vibrant colors and interesting behaviors. By taking this quiz, you can learn more about these fascinating creatures and their role in the ocean ecosystem.Additionally, taking quizzes like this can help you improve your knowledge and understanding of marine biology. You can learn about the different types of dragonets, their habitats, and their behaviors. This information can be useful if you are planning to pursue a career in marine biology or simply want to expand your knowledge of the ocean.Moreover, taking quizzes can be a great way to challenge yourself and test your knowledge. You can see how much you already know about dragonets and learn new facts along the way. This can be a fun and engaging way to spend your time while also learning something new.Overall, taking the Ocean Animal Dragonet Quiz can be a fun and educational experience that can help you improve your knowledge of marine biology and challenge yourself.</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number of eggs laid by the Ocean Animal Dragonet?
[C] 200-300
2. What type of organisms are Dragonets?
[D] Benthic
3. What is the conservation status of the Ocean Animal Dragonet?
[D] Least concern
4. What family do Dragonets belong to?
[D] Callionymidae
5. What is the unique feature of the Ocean Animal Dragonet's fins?
[D] They are transparent
6. What is the common name for the Ocean Animal Dragonet?
[B] Mandarin Fish
7. How many species of Dragonets are there?
[D] 139
8. What is a distinctive physical characteristic of female Dragonets?
[C] Protruding lower jaws
9. Where are Dragonets mainly found?
[C] In the tropical waters of the western Indo-Pacific
10. What is the unique feature of the Ocean Animal Dragonet's mating behavior?
[B] They perform a dance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number of eggs laid by the Ocean Animal Dragonet?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organisms are Dragonets?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conservation status of the Ocean Animal Dragonet?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family do Dragonets belong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unique feature of the Ocean Animal Dragonet's fins?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common name for the Ocean Animal Dragonet?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species of Dragonets are there?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 distinctive physical characteristic of female Dragonets?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are Dragonets mainly found?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unique feature of the Ocean Animal Dragonet's mating behavior?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