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Amazon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Orinoco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Magdalena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Paraguay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Encarnación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Ciudad del Este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Asunción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Luque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Chipa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Asado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Mbejú</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Sopa Paraguaya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Polka Paraguaya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Tango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Bachata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Portuguese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Guarani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Salto Cristal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Kaieteur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Iguazu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Francisco de Asis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Maria de 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Ignacio Guazú</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 Santisima Trinidad de Paraná</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Guarani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Paraguay: Land of Guarani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Paraguay is a landlocked country located in South America, bordered by Argentina, Brazil, and Bolivia. It has a population of approximately 7 million people, with the majority living in urban areas. The official languages are Spanish and Guarani, and the currency is the Paraguayan guarani. The economy is largely based on agriculture, with soybeans being the main export. Paraguay is known for its rich culture, including traditional music and dance, as well as its unique cuisine. The country has a diverse landscape, including the Gran Chaco region, the Paraná River, and the Itaipu Dam, one of the largest hydroelectric power plants in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river in Paraguay?
[D] Paraguay River
2. What is the capital city of Paraguay?
[C] Asunción
3. What is the national dish of Paraguay?
[D] Sopa Paraguaya
4. What is the literacy rate in Paraguay?
[D] 90%
5. What is the name of the famous Paraguayan folk dance?
[A] Polka Paraguaya
6. What is the official language of Paraguay?
[D] Spanish
7. What is the name of the famous waterfall in Paraguay?
[A] Salto Cristal
8. What is the name of the famous Jesuit mission ruins in Paraguay?
[D] La Santisima Trinidad de Paraná
9. What is the currency of Paraguay?
[C] Guarani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river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national dish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literacy rate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Paraguayan folk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language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waterfall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Jesuit mission ruins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currency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