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Fujimoto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Ponyo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Sosuke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Wave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Storm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Big Storm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Big Wave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Sosuke Song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Fujimoto Song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Lisa Song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Ponyo Song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Fujimoto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Granmamare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Haku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Hiroshima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Tokiwa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Tokyo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Kyoto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Sosuke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Haku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Granmamare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Haku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Fujimoto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Sosuke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Sōsuke finds her in a fish market buying clams for dinner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bump into each other while playing in the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Sōsuke rescues her from a group of mean children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washes up on the shore in a glass jar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Haku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Fujimoto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Ponyo By Hayao Miyazaki!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Ponyo is a 2008 Japanese animated fantasy film directed by Hayao Miyazaki, and tells the story of a goldfish named Ponyo who desires to become human. She befriends a young boy named Sosuke, and together they embark on a magical adventure to save the world from environmental destruction. The film explores themes of love, family, and the importance of respecting nature. Miyazaki's signature animation style, which emphasizes attention to detail and hand-drawn illustrations, is evident throughout the film. The movie received critical acclaim for its animation and storytelling, and has become a beloved classic among fans of Miyazaki's work.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boat that Sosuke and Ponyo take on their adventure?
[C] The Sosuke
2. What is the name of the storm that Ponyo and Sosuke must battle?
[A] The Great Wave
3. What is the name of the song that Ponyo sings?
[D] The Ponyo Song
4. What is the name of the old woman who helps Ponyo and Sosuke?
[C] Granmamare
5. What is the name of the town where Ponyo and Sosuke live?
[B] Tokiwa
6. What is the name of Ponyo's mother?
[D] Granmamare
7. What is the name of Ponyo's father?
[B] Fujimoto
8. How does Ponyo first meet Sōsuke?
[D] She washes up on the shore in a glass jar
9. What is the name of the nurse who takes care of Ponyo?
[D] Risa
10. What type of creature is Ponyo?
[B] Fish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boat that Sosuke and Ponyo take on their adventure?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storm that Ponyo and Sosuke must battle?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song that Ponyo sings?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old woman who helps Ponyo and Sosuke?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town where Ponyo and Sosuke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Ponyo's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Ponyo's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does Ponyo first meet Sōsuke?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nurse who takes care of Ponyo?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creature is Ponyo?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