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Robbie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Carol Anne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Breakfast Club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E.T. the Extra-Terrestrial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Back to the Future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Goonies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Predator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Thing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Alien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Die Hard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RoboCop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Predator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Terminator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Pretty in Pink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Sixteen Candles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Ferris Bueller's Day Off</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Breakfast Club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Missing in Action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Delta Force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Rambo: First Blood Part II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Commando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Sloane Peterson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Ed Rooney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Jeanie Bueller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Cameron Frye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Jessica Lange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Shirley MacLaine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Debra Winger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Meryl Streep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Goonies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Breakfast Club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Ferris Bueller's Day Off</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Back to the Future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Platoon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Rain 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Amadeus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Color Purple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80s Movie Mania: Test Your Pop Culture IQ</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1980s was a decade of iconic movies that captured the zeitgeist of the era.
From blockbuster action films to heartwarming comedies, there was something for everyone.
Some of the most popular movies of the 1980s include "E.T. the Extra-Terrestrial," "Star Wars: The Empire Strikes Back," "Raiders of the Lost Ark," "Back to the Future," and "The Breakfast Club."
These movies continue to be enjoyed by audiences of all ages today.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In the 1982 horror movie 'Poltergeist', what is the name of the family's youngest daughter who is kidnapped by ghosts?
[D] Carol Anne
2. Which 1980s drama film follows the story of a young boy who befriends an alien?
[B] E.T. the Extra-Terrestrial
3. Which 1984 horror movie features a group of scientists who are terrorized by an alien creature that can shapeshift?
[C] The Thing
4. Which 1980s action movie features a cyborg assassin sent back in time to kill Sarah Connor, the mother of the future leader of the human resistance?
[D] The Terminator
5. Which 1980s comedy movie features a group of teenagers who form a band called 'The Breakfast Club'?
[D] The Breakfast Club
6. Which 1980s action movie features a group of elite commandos on a mission to rescue American POWs from a Vietnamese prison camp?
[C] Rambo: First Blood Part II
7. In the 1980s comedy movie 'Ferris Bueller's Day Off', what is the name of Ferris's best friend?
[D] Cameron Frye
8. In the 1980s drama film 'Terms of Endearment', which actress played the role of Aurora Greenway?
[B] Shirley MacLaine
9. Which 1985 film featured a group of teenagers who travel to the future?
[D] Back to the Future
10. Which 1980s drama film won the Academy Award for Best Picture and featured a memorable performance by Dustin Hoffman?
[B] Rain Man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In the 1982 horror movie 'Poltergeist', what is the name of the family's youngest daughter who is kidnapped by ghosts?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1980s drama film follows the story of a young boy who befriends an alien?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1984 horror movie features a group of scientists who are terrorized by an alien creature that can shapeshift?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1980s action movie features a cyborg assassin sent back in time to kill Sarah Connor, the mother of the future leader of the human resistance?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1980s comedy movie features a group of teenagers who form a band called 'The Breakfast Club'?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1980s action movie features a group of elite commandos on a mission to rescue American POWs from a Vietnamese prison camp?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In the 1980s comedy movie 'Ferris Bueller's Day Off', what is the name of Ferris's best friend?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In the 1980s drama film 'Terms of Endearment', which actress played the role of Aurora Greenway?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1985 film featured a group of teenagers who travel to the future?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1980s drama film won the Academy Award for Best Picture and featured a memorable performance by Dustin Hoffman?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