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United Kingdom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Australia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United States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Venus Williams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Serena Williams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Sloane Stephens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Althea Gibson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Pete Sampras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Don Budge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Rafael Nadal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Roger Federer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7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1891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1886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1881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1877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Win the first four points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Reach exactly six points regardless of the margin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Reach ten points with no margin requirement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Reach at least seven points with a two-point lead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French Open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Wimbledon Championships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United Kingdom Open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US Open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Chris Evert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Serena Williams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Billie Jean King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Monica Seles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Novak Djokovic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Pete Sampras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Roger Federer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Rafael Nadal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Tennis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 show on Tennis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which country is Wimbledon, the oldest tennis tournament, held?
[B] United Kingdom
2. Who was the first African American woman to win a Grand Slam singles title?
[D] Althea Gibson
3. What is the name of the first tennis player to win all four Grand Slam tournaments in a single calendar year?
[B] Don Budge
4. How many sets must a player win to win a best-of-five-set tennis match?
[C] 3
5. When was the first Wimbledon tournament held?
[D] 1877
6. In a standard six-game tennis set, how many games must a player win if the opponent wins no more than four?
[C] 6
7. How is a standard seven-point tennis tie-break won?
[D] Reach at least seven points with a two-point lead
8. Which of the following is not a grand slam event?
[C] The United Kingdom Open
9. Which woman had won 23 Grand Slam singles titles when she stepped away from tennis after the 2022 US Open?
[B] Serena Williams
10. Which man won his 24th Grand Slam singles title at the 2023 US Open?
[A] Novak Djokovic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which country is Wimbledon, the oldest tennis tournament, held?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was the first African American woman to win a Grand Slam singles title?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first tennis player to win all four Grand Slam tournaments in a single calendar year?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many sets must a player win to win a best-of-five-set tennis match?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When was the first Wimbledon tournament held?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a standard six-game tennis set, how many games must a player win if the opponent wins no more than four?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How is a standard seven-point tennis tie-break won?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of the following is not a grand slam event?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woman had won 23 Grand Slam singles titles when she stepped away from tennis after the 2022 US Open?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man won his 24th Grand Slam singles title at the 2023 US Open?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