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Aquarius Aliens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Ararat Aliens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Gravity Aliens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Clockwork Aliens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Mars Institute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Aquarius Institute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Ararat Institute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Earth Institute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Aquarius Force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Gravity Force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Ararat Force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Clockwork Force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Yuri Kagan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Yalda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Yuri Gagarin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Yuri</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Aquarius Creature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Clockwork Creature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Gravity Creature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Ararat Creature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Gravity Energy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Clockwork Energy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Ararat Energy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Aquarius Energy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Clockwork Device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Gravity Device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Aquarius Device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Ararat Device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Clockwork Star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Clockwork Rocket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Clockwork Planet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Clockwork Moon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Ararat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Aquarius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Earth</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Mars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Test Your Knowledge of Greg Egan's The Clockwork Rocket!</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the Clockwork Rocket by Greg Egan Quiz is a great way to test your knowledge of the novel and to see how well you understand the themes and characters. It is also a great way to challenge yourself and to see how much you have learned from reading the book. The quiz will help you to identify key plot points, characters, and themes, as well as to assess your understanding of the novel. Additionally, taking the quiz will help you to better appreciate the novel and to gain a deeper understanding of the story. By taking the quiz, you will be able to gain a better understanding of the novel and to gain a better appreciation for the work of Greg Egan.</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name of the mysterious race of aliens that Yalda and her friends encounter on their journey?
[A] The Aquarius Aliens
2. What is the name of the group of scientists who are trying to figure out the mystery of the Clockwork Rocket?
[C] The Ararat Institute
3. What is the name of the mysterious force that is causing the Clockwork Rocket to move?
[B] The Gravity Force
4. What is the name of the main character in The Clockwork Rocket?
[B] Yalda
5. What is the name of the mysterious creature that Yalda and her friends encounter on their journey?
[A] The Aquarius Creature
6. What is the name of the mysterious energy source that powers the Clockwork Rocket?
[D] The Aquarius Energy
7. What is the name of the mysterious device that Yalda and her friends use to travel through time?
[C] The Aquarius Device
8. What is the name of the mysterious object that appears in the sky?
[B] The Clockwork Rocket
9. What is the name of the planet Yalda and her friends live on?
[A] Ararat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name of the mysterious race of aliens that Yalda and her friends encounter on their journey?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name of the group of scientists who are trying to figure out the mystery of the Clockwork Rocket?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name of the mysterious force that is causing the Clockwork Rocket to move?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name of the main character in The Clockwork Rocket?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name of the mysterious creature that Yalda and her friends encounter on their journey?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name of the mysterious energy source that powers the Clockwork Rocket?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name of the mysterious device that Yalda and her friends use to travel through time?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name of the mysterious object that appears in the sky?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name of the planet Yalda and her friends live 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