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If she doesn't kill him, he will kill 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Ronin killed her father.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Eleanor Bishop hires her to kill him.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hates him because he is an Avenger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Maui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Mexico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Hydra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Tracksuit Mafia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Larpers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Kazi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Kingpin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Hawkeye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Eleanor Bishop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Yelena Belova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Kazi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Clint Barton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Duquesne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Ronin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Tracksuits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Christmas Tree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Bell Tower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October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January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December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can fly.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can summon fire.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is a sword figher.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is a archer.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Kazi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Kingpin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Kate Bishop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Carol Danvers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Yelena Belova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Kate Bishop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Kazi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Maya Lopez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Hawkeye Quiz Show</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a quiz show designed to test your knowledge on Hawkeye, where Clint Barton partners with Kate Bishop to take on enemies from his past life as the Ronin resurface in an action packed adventure in New York.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Why is Maya trying to kill Ronin
[B] Ronin killed her father.
2. Where does Hawkeye take place?
[A] New York
3. Who helps Hawkeye get his trick arrows?
[C] Larpers
4. Who is Maya's boss
[B] Kingpin
5. Who is the Ronin?
[C] Clint Barton
6. What does Kate destroy in the beginning of the series?
[D] Bell Tower
7. When does Hawkeye happen?
[C] December
8. What is Kate's main skill?
[D] She is a archer.
9. Who is Clint Barton partner in Hawkeye?
[C] Kate Bishop
10. Who does Eleanor Bishop hire to kill Clint Barton?
[A] Yelena Belova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Why is Maya trying to kill Ronin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Hawkeye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helps Hawkeye get his trick arrows?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Maya's boss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Ronin?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does Kate destroy in the beginning of the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does Hawkeye happen?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Kate's main skill?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Clint Barton partner in Hawkeye?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does Eleanor Bishop hire to kill Clint Barton?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