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Queen Elizabeth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 George 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 George III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Queen Victoria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Thomas Jefferson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Roger Sherman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Hancock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Netherlands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Roger Sherman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Ben Franklin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Stephen Hopkins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November 15, 1777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March 1, 1781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July 2, 1776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August 2, 1776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Adams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Barack Obama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Milton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William Shakespeare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Monroe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Andrew Jackson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Millard Filmore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Buchanan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1941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1776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1777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July 4th, 1775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July 4th, 1776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July 4th, 1777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July 4th, 1787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American Independence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July 4th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monarch reigned over the colonists at the time of the American Revolution?
[C] King George III
2. Which signer has the largest signature on the Declaration of Independence?
[D] John Hancock
3. Which country assisted the colonists with financial and military aid during the Revolutionary War?
[A] France
4. Who was the oldest Signer of the Declaration of Independence?
[C] Ben Franklin
5. The Declaration of Independence wasn't actually signed on the 4th of July. Which day was it officially signed?
[D] August 2, 1776
6. Who was the second President of America?
[A] John Adams
7. Besides John Adams and Thomas Jefferson, which other president died on the 4th of July?
[A] James Monroe
8. The American national anthem is called "The Star-Spangled Banner".
[B] True
9. The Declaration of Independence was written in …
[C] 1776
10. When do Americans celebrate their independence from Great Britain?
[B] July 4th, 1776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monarch reigned over the colonists at the time of the American Revolution?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signer has the largest signature on the Declaration of Independence?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country assisted the colonists with financial and military aid during the Revolutionary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oldest Signer of the Declaration of Independence?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Declaration of Independence wasn't actually signed on the 4th of July. Which day was it officially signed?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the second President of America?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Besides John Adams and Thomas Jefferson, which other president died on the 4th of July?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American national anthem is called "The Star-Spangled Banner".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Declaration of Independence was written in …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When do Americans celebrate their independence from Great Britain?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