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750 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 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kilogram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kilograms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kilometers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kilometers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kilometers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kilometers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22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Cross-Country Skiing,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Cross-country skiing is a sport that has been contested at the Winter Olympic Games since the inaugural games in 19241. It involves racing over long distances on skis, using different techniques to move forward. The sport tests the endurance of athletes as they race over varying terrain and weather conditions.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weight of cross-country skis allowed in Olympic competition?
[A] 750 grams
2. What is the maximum number of kilometers in an Olympic cross-country skiing event?
[A] 50 kilometers
3. What is the maximum length of cross-country skis allowed in Olympic competition?
[B] 3.75 meters
4. What is the maximum number of athletes allowed per country in an Olympic cross-country skiing event?
[D] 4
5. What is the maximum number of times a skier can change skis during an Olympic cross-country skiing event?
[C] 1
6. What is the minimum age for Olympic cross-country skiing competition?
[D] 16 years old
7. What is the maximum number of athletes allowed on the course at one time in an Olympic cross-country skiing event?
[A] 30
8. What is the maximum number of poles a skier can use in an Olympic cross-country skiing event?
[C] 2
9. What is the maximum width of cross-country ski tracks in Olympic competition?
[A] 4 meters
10. What is the maximum number of times a skier can enter the penalty loop during an Olympic cross-country skiing event?
[C] 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weight of cross-country skis allowed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number of kilometers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length of cross-country skis allowed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athletes allowed per country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times a skier can change skis during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minimum age for Olympic cross-country skiing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athletes allowed on the course at one time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number of poles a skier can use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width of cross-country ski tracks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number of times a skier can enter the penalty loop during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