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 Thrasher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Cardinal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Atlanta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Augusta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Savannah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Peachtree Plaza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Peachtree Tower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Peachtree Center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Peachtree Building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 Dew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Pepper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Pepsi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Coca-Cola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SweetWater 420 Fest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Shaky Knees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Music Midtown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Imagine Music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Flannery O'Connor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Carson McCullers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Alice Walker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Margaret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Blood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Stone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Kennesaw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Brasstown Bald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Savannah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Oconee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Altamaha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Chattahoochee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Georgia State Panthers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Georgia Bulldogs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Georgia Southern Eagles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Georgia Tech Yellow Jackets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Atlanta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Savannah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Georgia: The Peach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Georgia is a state located in the southeastern region of the United States. It is the 24th largest state by area and the 8th most populous state in the country. The state is known for its diverse geography, including mountains, beaches, and swamps. It is also home to several major cities, including Atlanta, the state capital and largest city. Georgia has a rich history, including being one of the original 13 colonies and playing a significant role in the Civil War. The state is also known for its contributions to music, literature, and sports, including being the birthplace of Martin Luther King Jr. and the home of the Masters golf tournament.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bird is the state bird of Georgia?
[B] Brown Thrasher
2. Which city is the largest city in Georgia?
[A] Atlanta
3. What is the famous peach-shaped building in Atlanta called?
[B] The Peachtree Tower
4. What is the name of the famous soda company that was founded in Georgia?
[D] Coca-Cola
5. Which famous music festival is held annually in Atlanta?
[C] Music Midtown
6. Who is the famous novelist from Georgia who wrote 'Gone with the Wind'?
[D] Margaret Mitchell
7. What is the highest point in Georgia?
[D] Brasstown Bald
8. Which river forms the border between Georgia and South Carolina?
[A] Savannah River
9. What is the famous college football team in Georgia called?
[B] Georgia Bulldogs
10. What city is the capital city of Georgia?
[A] Atlanta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bird is the state bird of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city is the largest city in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peach-shaped building in Atlanta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soda company that was founded in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famous music festival is held annually in Atlanta?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famous novelist from Georgia who wrote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river forms the border between Georgia and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college football team in Georgia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city is the capital city of Georgia?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