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1893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1873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Model 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Model 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Model 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Model 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Ford Automotive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Ford Motors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Ford Motor Company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Ford Motor Works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Model 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Model 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Model 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Model 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1918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888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777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Henry Ford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Henry Ford (1863-1947) was an American industrialist and inventor who founded the Ford Motor Company and revolutionized the automobile industry with the introduction of the assembly line. He is known for his innovations in manufacturing, including the use of interchangeable parts and the development of mass production techniques that made automobiles affordable for middle-class Americans. Ford was also a controversial figure, known for his anti-Semitic views and his opposition to labor unions. Despite this, his impact on the automobile industry and American society as a whole cannot be understated, and he remains a significant historical figure to this 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Henry Ford born?
[C] 1863
2. What year did Henry Ford introduce the five-dollar-a-day wage?
[D] 1914
3. What was the name of Henry Ford's first car?
[D] Model A
4. What color was the Model T?
[D] Black
5. What was the name of Henry Ford's first company?
[C] Ford Motor Company
6. What was the first car to be mass-produced?
[B] Model T
7. What year did Henry Ford introduce the assembly line?
[C] 1913
8. What year did Henry Ford die?
[A] 1947
9. What year did Henry Ford introduce the Model T?
[A] 1908
10. What was the name of Henry Ford's first race car?
[B] 999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Henry Ford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Henry Ford introduce the five-dollar-a-day wage?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Henry Ford's first 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color was the Model 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Henry Ford's first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first car to be mass-produced?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Henry Ford introduce the assembly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Henry Ford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Henry Ford introduce the Model 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Henry Ford's first race 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