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Daytona International Speedway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Bristol Motor Speedway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Charlotte Motor Speedway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Talladega Superspeedway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Kansas City-style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Western-style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Texas-style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Eastern-style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Grandfather Mountain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Mitchell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Pilot Mountain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Hanging Rock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 Carolina State Fair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Azalea Festival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Biltmore Blooms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MerleFest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Blue Ridge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Old North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Tar Heel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First in Flight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Durham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Raleigh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Charlotte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Wilmington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Myrtle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Miami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Wrightsville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Virginia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Stanford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Harvard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Yale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Duke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Appalachian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Sierra Nevada Mountains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Rocky Mountains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 Ridge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Wake Forest Demon Deacons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 Carolina Tar Heels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NC State Wolfpack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Duke Blue Devils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North Carolina: The Tar Heel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North Carolina is a state located in the southeastern region of the United States. It is known for its beautiful beaches, mountains, and vibrant cities. The state is home to several prestigious universities, including Duke University and the University of North Carolina at Chapel Hill. The state's economy is diverse, with industries such as banking, technology, and agriculture playing a significant role. North Carolina is also known for its rich history, including its role in the Civil War and the Civil Rights Movement. The state is home to several national parks and forests, including the Great Smoky Mountains National Park and the Cape Hatteras National Seashore.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NASCAR race track in North Carolina?
[C] Charlotte Motor Speedway
2. What is the famous barbecue style in North Carolina?
[D] Eastern-style
3. What is the highest point in North Carolina?
[B] Mount Mitchell
4. What is the famous festival in North Carolina?
[B] Azalea Festival
5. What is the nickname of North Carolina?
[C] The Tar Heel State
6. What is the capital city of North Carolina?
[B] Raleigh
7. What is the famous beach town in North Carolina?
[C] Wrightsville Beach
8. What is the famous university in North Carolina?
[D] Duke University
9. What is the famous mountain range in North Carolina?
[D] Blue Ridge Mountains
10. What is the famous basketball team in North Carolina?
[B] North Carolina Tar Heels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NASCAR race track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famous barbecue style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point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festival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nickname of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capital city of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beach town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famous university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mountain range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famous basketball team in North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