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Joel Garner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Imran Khan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 Willis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Roger Binny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Viv Richards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Clive Lloyd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David Gower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Javed Miandad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Sunil Gavaskar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Mohinder Amarnath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Clive Lloyd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Kapil Dev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Pakistan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 Indies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Balwinder Sandhu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Kapil Dev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Roger Binny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Madan Lal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 and Wales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 and Pakistan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Africa and Zimbabwe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Australia and New Zealand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Pakistan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 Indies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for 32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 for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for 27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for 31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Imran Khan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David Gower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Kapil Dev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Gordon Greenidge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1983 Cricket World Cup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1983 Cricket World Cup made cricket the number One sport in India. How much do you remember about it?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leading wicket taker in the 1983 Cricket World Cup?
[D] Roger Binny
2. Who hit the most sixes in the 1983 Cricket World Cup?
[C] David Gower
3. Which Indian batter scored 175 not out against Zimbabwe at the 1983 Cricket World Cup?
[D] Kapil Dev
4. Which team won the 1983 Cricket World Cup?
[A] India
5. Who was the first Indian bowler to take a five-wicket haul in the 1983 Cricket World Cup?
[B] Kapil Dev
6. Where was the 1983 men’s Cricket World Cup played?
[A] England and Wales
7. Which team was the runner up in the 1983 Cricket World Cup?
[B] West Indies
8. What were Mohinder Amarnath’s bowling figures in the 1983 men’s Cricket World Cup final?
[B] 3 for 12
9. Who was the leading run scorer in the 1983 Cricket World Cup?
[B] David Gower
10. How many overs per side were scheduled for matches at the 1983 men’s Cricket World Cup?
[C] 60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leading wicket taker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hit the most sixes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Indian batter scored 175 not out against Zimbabwe at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team won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Indian bowler to take a five-wicket haul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was the 1983 men’s Cricket World Cup played?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team was the runner up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were Mohinder Amarnath’s bowling figures in the 1983 men’s Cricket World Cup final?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was the leading run scorer in the 1983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overs per side were scheduled for matches at the 1983 men’s Cricket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