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Lal hara peela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 Potchi, O Koka, O Bobi, O Lola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 Kiki, O Lila, O Bibi, O Lola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Ek do teen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Dilwale Dulhania Le Jayenge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Baazigar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Pardes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Andaz Apna Apna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Basketball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Soccer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Badminton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Tennis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Rahul tells her about Anjali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Tina had made videos for her before she died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Anjali calls her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Tina had written letters to her before she died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Rani Mukherji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Preity Zinta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Madhuri Dixit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Kajol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Agneepath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Khuda Gawah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Kroadh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Raj Malhotra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Chaudhary Baldev Singh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Lajwanti "Lajjo" Singh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Dharamvir Malhotra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Kajol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Karishma Kapoor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Raveena Tandon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Juhi Chawla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Baazigar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Dil to Pagal Hai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Dilwale Dulhania Le Jayenge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Kuch Kuch Hota Hai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Kajol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Preity Zinta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Rani Mukerji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Madhuri Dixit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90s Bollywood Movie Trivia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Enjoy this trivia game show on Bollywood movies from the 90s.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the movie Dilwale Dulhania Le Jayenge, what special code words do Raj and his father share?
[B] O Potchi, O Koka, O Bobi, O Lola
2. Which movie features this iconic line: Bade bade deshon mein aisi choti choti baatein hoti rehti hai, Senorita
[A] Dilwale Dulhania Le Jayenge
3. In the movie Kuch Kuch Hota Hai, which sport did Rahul and Anjali play when they were in college?
[A] Basketball
4. In the movie Kuch Kuch Hota Hai, how does Rahul and Tina’s daughter learn about Anjali Sharma after Tina’s death?
[D] Tina had written letters to her before she died
5. Who was the lead actress in the movie Dilwale Dulhania Le Jayenge?
[D] Kajol
6. In which movie did Amitabh say this line: Vijay Deenanath Chauhan poora naam, baap ka naam Deenanath Chauhan, umar chattis saal nau mahine 8 din aur ye solwan ghanta chaalu hai
[B] Agneepath
7. In the movie Dilwale Dulhania Le Jayenge, who says this famous line: Jaa, Simran, jaa
[B] Chaudhary Baldev Singh
8. Who played the role of Raveena Bajaj in the movie Andaz Apna Apna?
[B] Karishma Kapoor
9. Which of these movies has won 8 Filmfare Awards including all four acting awards for Best Actor, Best Actress, Best Supporting Actor, and Best Supporting Actress
[D] Kuch Kuch Hota Hai
10. Who plays the role of Tina Malhotra in the movie Kuch Kuch Hota Hai?
[C] Rani Mukerji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the movie Dilwale Dulhania Le Jayenge, what special code words do Raj and his father share?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movie features this iconic line: Bade bade deshon mein aisi choti choti baatein hoti rehti hai, Senorita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the movie Kuch Kuch Hota Hai, which sport did Rahul and Anjali play when they were in college?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the movie Kuch Kuch Hota Hai, how does Rahul and Tina’s daughter learn about Anjali Sharma after Tina’s death?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 was the lead actress in the movie Dilwale Dulhania Le Jayenge?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which movie did Amitabh say this line: Vijay Deenanath Chauhan poora naam, baap ka naam Deenanath Chauhan, umar chattis saal nau mahine 8 din aur ye solwan ghanta chaalu hai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the movie Dilwale Dulhania Le Jayenge, who says this famous line: Jaa, Simran, jaa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Who played the role of Raveena Bajaj in the movie Andaz Apna Apna?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Which of these movies has won 8 Filmfare Awards including all four acting awards for Best Actor, Best Actress, Best Supporting Actor, and Best Supporting Actress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Who plays the role of Tina Malhotra in the movie Kuch Kuch Hota Hai?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