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Milan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Venice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Merano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Italy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United States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Birthday Party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Hamilton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Much Ado About Nothing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4.48 Psychosis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Macbeth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King Lear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Othello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Titus Andronicus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Sharks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Squids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Humans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1729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9430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32769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24601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Don Rodrigue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Grisélidis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Les pêcheurs de perles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Carmen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Jean Valjean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Jean Claude Van Damme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Marius Pontmercy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Javert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Alex Lacamoire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Lin-Manuel Miranda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Leslie Odom Jr.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Renee Elise-Goldberry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Theater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Theater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plays is Shakespeare generally considered to have written?
[B] 37
2. The World Chess Championship in Chess, Act 1 is set in which Italian city?
[D] Merano
3. After England, more Shakespeare plays are set in this present day country than in any other.
[A] Italy
4. Which of these plays was famously first performed posthumously after the playwright committed suicide?
[D] 4.48 Psychosis
5. Which Shakespeare play features the stage direction "Enter a messenger, with two heads and a hand"?
[D] Titus Andronicus
6. In Macbeth, the eyes of what animals were used in the Witches' cauldron?
[B] Newts
7. What is Jean ValJean's first prisoner number?
[D] 24601
8. What was George Bizet's last opera?
[D] Carmen
9. In Les Misérables, who is Prison Code 24601?
[A] Jean Valjean
10. Who is the musical director for the award winning musical "Hamilton"?
[A] Alex Lacamoire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plays is Shakespeare generally considered to have written?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World Chess Championship in Chess, Act 1 is set in which Italian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After England, more Shakespeare plays are set in this present day country than in any other.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plays was famously first performed posthumously after the playwright committed suicide?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Shakespeare play features the stage direction "Enter a messenger, with two heads and a hand"?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Macbeth, the eyes of what animals were used in the Witches' cauldron?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Jean ValJean's first prisoner number?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George Bizet's last opera?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Les Misérables, who is Prison Code 24601?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musical director for the award winning musical "Hamilton"?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