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Radio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 Radio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Radio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Radio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Oprah Winfrey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 Network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 Network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OWN: Oprah Winfrey Network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Winfrey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Harpo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Gail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Oprah Winfrey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 Magazine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 Magazine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Magazine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Magazine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Gail Book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Book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Oprah's Book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Winfrey.com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Oprah.com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Gail.com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Oprah Gail Winfrey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Gail Oprah Winfrey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Winfrey Oprah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Winfrey Gail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Angel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 Angel Network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Angel Network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Oprah's Angel Network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Oprah Winfrey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Oprah Winfrey is an American media executive, talk show host, actress, and philanthropist. She is best known for hosting the talk show "The Oprah Winfrey Show" which aired for 25 seasons from 1986 to 2011. Winfrey has also acted in several movies, including "The Color Purple" and "A Wrinkle in Time." She is the founder of the Oprah Winfrey Leadership Academy for Girls in South Africa and has donated millions of dollars to charitable organizations. Winfrey is considered one of the most influential women in the world and has received numerous awards for her work, including the Presidential Medal of Freedom in 2013.</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Oprah Winfrey's satellite radio channel?
[D] Oprah Radio
2. What is the name of Oprah Winfrey's talk show?
[D] The Oprah Winfrey Show
3. What is the name of Oprah Winfrey's television network?
[D] OWN: Oprah Winfrey Network
4. What is the name of Oprah Winfrey's production company?
[C] Harpo Productions
5. What is the name of Oprah Winfrey's television show?
[A] The Oprah Winfrey Show
6. What is the name of Oprah Winfrey's magazine?
[A] O Magazine
7. What is the name of Oprah Winfrey's book club?
[D] Oprah's Book Club
8. What is the name of Oprah Winfrey's website?
[B] Oprah.com
9. What is Oprah Winfrey's full name?
[A] Oprah Gail Winfrey
10. What is the name of Oprah Winfrey's charity organization?
[D] Oprah's Angel Network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Oprah Winfrey's satellite radio channel?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Oprah Winfrey's talk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Oprah Winfrey's television network?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Oprah Winfrey's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Oprah Winfrey's television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Oprah Winfrey's magazine?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Oprah Winfrey's book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Oprah Winfrey's website?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Oprah Winfrey's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Oprah Winfrey's charity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