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Freedom is Slavery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Ignorance is Strength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Power is Knowledge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War is Peace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Eastasia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Oceania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Eurasia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Big Brother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Thought Police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Telescreen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Surveillance Camera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Olivia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Eleanor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Ministry of Plenty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Ministry of Peace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Ministry of Love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Ministry of Truth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Winston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O'Brien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Big Brother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Totalitarianism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Fascism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Democracy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Communism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Big Brother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Party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Ministry of Truth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Ingsoc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Thoughtcrime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Oldspeak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Newspeak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Doublethink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Bible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Theory and Practice of Oligarchical Collectivism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Book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Golden Compass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1984 by George Orwell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1984 by George Orwell Quiz is a great way to test your knowledge of the novel and its themes. It can help you to better understand the novel and its characters, as well as the political and social implications of the story. It can also help you to gain a better appreciation for the novel and its importance in literature. Additionally, taking this quiz can help you to better understand the themes of the novel, such as the dangers of totalitarianism, the power of language, and the importance of individual freedom. Taking this quiz can also help you to better appreciate the novel's relevance to today's world and its implications for our society.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slogan of the Party in 1984?
[D] War is Peace
2. What is the name of the country in which 1984 is set?
[C] Oceania
3. What is the name of the telescreen that Winston Smith is constantly monitored by?
[C] Telescreen
4. What is the name of the woman that Winston Smith falls in love with?
[D] Julia
5. What is the name of the place where Winston Smith works?
[D] Ministry of Truth
6. What is the name of the protagonist in 1984?
[A] Winston Smith
7. What is the name of the political system in 1984?
[A] Totalitarianism
8. What is the name of the government in 1984?
[D] Ingsoc
9. What is the name of the language spoken in 1984?
[C] Newspeak
10. What is the name of the book that Winston Smith reads in 1984?
[B] The Theory and Practice of Oligarchical Collectivism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slogan of the Party in 1984?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country in which 1984 is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telescreen that Winston Smith is constantly monitored by?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woman that Winston Smith falls in love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place where Winston Smith works?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protagonist in 1984?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political system in 1984?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government in 1984?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language spoken in 1984?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book that Winston Smith reads in 1984?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