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5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3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4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15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5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15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17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23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16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8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5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7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6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Stanley Plate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Stanley Mug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Stanley Cup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Stanley Bowl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75 minutes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70 minutes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60 minutes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65 minutes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6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4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9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32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30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31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33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21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18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National Hockey League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A Show for NHL fans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How many periods are in an NHL regulation game?
[C] 3
2. How many minutes are in an NHL overtime period?
[C] 5
3. How many players are on an NHL team?
[C] 23
4. How many players are on the ice for each team during an NHL game?
[D] 6
5. What is the name of the NHL championship trophy?
[C] The Stanley Cup
6. How long is an NHL regulation game?
[C] 60 minutes
7. How many faceoff circles are there in an NHL rink?
[C] 9
8. How many teams are in the NHL?
[A] 32
9. What is the minimum age for an NHL player?
[D] 18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How many periods are in an NHL regulation game?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How many minutes are in an NHL overtime period?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How many players are on an NHL team?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How many players are on the ice for each team during an NHL game?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name of the NHL championship trophy?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How long is an NHL regulation game?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How many faceoff circles are there in an NHL rink?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How many teams are in the NHL?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minimum age for an NHL player?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