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Slashing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Cross-checking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Tripping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Both are played on grass.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Ice hockey is played on ice while field hockey is played on grass or artificial turf.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are played on 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 hockey is played on grass while field hockey is played on 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Offensive Strategies, Defensive Strategies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Offensive Strategies, Defensive Strategies, Power Play Strategies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Offensive Strategies, Defensive Strategies, Power Play Strategies, Penalty Kill Strategies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Offensive Strategies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 teams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teams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teams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teams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ice hockey team has 11 players while a field hockey team has 6 players.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ice hockey team has 6 players while a field hockey team has 11 players.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have 6 players.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Both have 11 players.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Tripping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Cross-checking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Checking from behind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Boarding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shoot the puck at the 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advance the puck to the offensive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score a goal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pass the puck to a teammate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Interference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Cross-checking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Tripping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Hockey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Hockey is a sport that has been contested at both the Summer and Winter Olympic Games. The men’s ice hockey tournament was introduced at the 1920 Summer Olympics and was transferred permanently to the Winter Olympic Games program in 1924. The women’s ice hockey tournament was first held at the 1998 Winter Olympics. The ice hockey tournaments follow the rules of the International Ice Hockey Federation (IIHF) and feature teams from various countries competing for medals. The most successful teams in ice hockey history are Canada, the Soviet Union/Russia and the United States. The field hockey tournament was introduced as a men’s competition at the 1908 Summer Olympics and has been held at every Summer Olympics since 1928, except for 1924. The women’s field hockey tournament was first held at the 1980 Summer Olympics. The field hockey tournaments follow the rules of the International Hockey Federation (FIH) and feature teams from various continents competing for medals. The most successful teams in field hockey history are India, Pakistan and the Netherlands.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penalty is given to a player who hits an opponent with their stick?
[B] Slashing
2. What is the difference between the playing surfaces of ice hockey and field hockey?
[B] Ice hockey is played on ice while field hockey is played on grass or artificial turf.
3. What are the main types of hockey strategies?
[C] Offensive Strategies, Defensive Strategies, Power Play Strategies, Penalty Kill Strategies
4. How many teams compete in the men's ice hockey tournament at the Olympics?
[C] 12 teams
5. How many players are there in an ice hockey team compared to a field hockey team?
[B] An ice hockey team has 6 players while a field hockey team has 11 players.
6. What is the penalty given to a player who uses their stick to trip an opponent?
[B] Tripping
7. What is the name of the penalty given to a player who hits another player from behind?
[B] Checking from behind
8. What is the first object of any offensive strategy in hockey?
[B] To advance the puck to the offensive zone
9. What is the maximum number of players allowed on the ice for each team during a hockey game?
[A] 6
10. What is the name of the penalty given to a player who interferes with an opponent who does not have the puck?
[A] Interference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penalty is given to a player who hits an opponent with their stick?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difference between the playing surfaces of ice hockey and field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are the main types of hockey strategies?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teams compete in the men's ice hockey tournament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players are there in an ice hockey team compared to a field hockey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penalty given to a player who uses their stick to trip an opponent?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penalty given to a player who hits another player from behind?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first object of any offensive strategy in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number of players allowed on the ice for each team during a hockey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penalty given to a player who interferes with an opponent who does not have the puck?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