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Sana'a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Shibam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Taiz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Sana'a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Hodeidah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British pound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Yemeni rial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Strait of Malacca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Bab-el-Mandeb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Strait of Hormuz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Strait of Gibraltar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Buddhism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Judaism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Spanish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Arabic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Dabke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Sword dance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Bara'a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Al-Ayyala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Jabal an Nabi Shu'ayb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Jabal al-Abyad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Jabal al-Akhdar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Jabal al-Nabi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Mandi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Saltah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Fahsa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Haneeth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Hodeidah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Taiz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Sana'a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Republic of Yemen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Yemen is a country located in the southwestern part of the Arabian Peninsula. It is bordered by Saudi Arabia to the north, Oman to the east, the Red Sea to the west, and the Gulf of Aden to the south. Yemen has a population of approximately 29 million people, and its capital city is Sana'a. The country is known for its rich history and culture, including its ancient architecture and traditional dress. Yemen is also home to several UNESCO World Heritage Sites, including the Old City of Sana'a and the Socotra Archipelago. However, Yemen has been plagued by political instability, poverty, and conflict in recent years, leading to a humanitarian crisis.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ancient city in Yemen was a major center of trade and culture?
[C] Marib
2. Which city is the largest city in Yemen?
[C] Sana'a
3. What is the currency of Yemen?
[D] Yemeni rial
4. Which strait separates Yemen from Djibouti?
[B] Bab-el-Mandeb
5. What is the predominant religion in Yemen?
[A] Islam
6. What is the official language of Yemen?
[D] Arabic
7. What is the Yemeni dance that involves men wielding swords and dancing to the beat of drums called?
[D] Al-Ayyala
8. Which is the highest mountain in Yemen?
[A] Jabal an Nabi Shu'ayb
9. Can you name the Yemeni dish that consists of bread soaked in broth and topped with meat and vegetables?
[B] Saltah
10. What is the capital city of Yemen?
[D] Sana'a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ancient city in Yemen was a major center of trade and culture?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city is the largest city in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currency of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strait separates Yemen from Djibouti?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predominant religion in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official language of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Yemeni dance that involves men wielding swords and dancing to the beat of drums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is the highest mountain in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Can you name the Yemeni dish that consists of bread soaked in broth and topped with meat and vegetables?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capital city of Yemen?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