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Pascal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Flounder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Istanbul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Agrabah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Baghdad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Cairo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Agrabah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Neverland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Wonderland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Wizard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Sorcerer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Magic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Genie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Part of Your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 You Feel the Love Tonight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Whole New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Colors of the Wind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win Jasmine's heart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become the most powerful sorcerer in the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impress the Sultan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destroy Agrabah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Shere Khan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Rajah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Bagheera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It's against the rules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It's too difficult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It's not a pretty picture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It's impossible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Meeko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Pascal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Zazu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Hei Hei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Aladdin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Aladdin is a 1992 American animated musical fantasy film produced by Walt Disney Feature Animation and released by Walt Disney Pictures. The film is based on the Arabian folktale of the same name from One Thousand and One Nights. It tells the story of a street urchin named Aladdin who falls in love with Princess Jasmine and uses a genie's magic power to become a prince in order to marry her. However, he must stop the evil sorcerer Jafar from overthrowing the Sultan and taking over the kingdom. The film was a critical and commercial success, grossing over $500 million worldwide and winning two Academy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Aladdin's best friend?
[D] Abu
2. In which city does Aladdin take place?
[B] Agrabah
3. Where does Aladdin live?
[A] Agrabah
4. What is the name of the genie in Aladdin?
[D] Genie
5. Can you name the song that Aladdin and Jasmine sing together?
[C] A Whole New World
6. Why does Jafar want the lamp?
[B] To become the most powerful sorcerer in the world
7. What is the tiger in Aladdin called?
[C] Rajah
8. Why does Genie say he can't bring people back from the dead?
[C] It's not a pretty picture
9. What is Aladdin's monkey sidekick called?
[D] Abu
10. What is the name of Jafar's parrot?
[D] Iago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Aladdin's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city does Aladdin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does Aladdin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genie in Aladdin?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Can you name the song that Aladdin and Jasmine sing together?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Why does Jafar want the lamp?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tiger in Aladdin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Why does Genie say he can't bring people back from the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Aladdin's monkey sidekick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Jafar's parrot?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