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1.2 billion km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7.8 billion km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2.8 billion km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billion km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 times greater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17 times greater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 times greater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 times greater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Jupiter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Neptune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Uranus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Saturn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Great White Spot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Great Blue Spot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Great Red Spot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Great Dark Spot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-153°C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-273°C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-73°C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-214°C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Triton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Nereid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Proteus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Larissa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Voyager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Galileo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Cassini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Horizons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Neptune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Neptune Quiz is a great way to learn more about the planet Neptune. It can help you understand the planet's features, its history, and its place in the solar system. The quiz can also help you understand the different moons that orbit Neptune, as well as the planet's atmosphere and composition. Additionally, the quiz can help you understand the various theories and discoveries that have been made about Neptune over the years. By taking the quiz, you can gain a better understanding of the planet and its place in the universe. Furthermore, the quiz can help you gain a better appreciation for the beauty and complexity of the planet. Taking the Neptune Quiz can be a fun and educational experience that can help you gain a better understanding of the planet and its place in the solar system.</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distance from the Sun to Neptune?
[D] 4.5 billion km
2. What is the mass of Neptune compared to Earth?
[B] 17 times greater
3. What is the name of the eighth planet from the Sun?
[B] Neptune
4. What is the name of the atmospheric feature on Neptune?
[D] Great Dark Spot
5. What is the average temperature on Neptune?
[D] -214°C
6. According to NASA’s Neptune overview accessed in October 2026, how many confirmed moons does Neptune have?
[C] 16
7. What is the name of Neptune's largest moon?
[A] Triton
8. What is the name of the spacecraft that visited Neptune?
[A] Voyager 2
9. What is the color of Neptune?
[D] Blue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distance from the Sun to Neptune?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mass of Neptune compared to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eighth planet from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atmospheric feature on Neptune?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temperature on Neptune?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According to NASA’s Neptune overview accessed in October 2026, how many confirmed moons does Neptune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Neptune's largest moon?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spacecraft that visited Neptune?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color of Neptune?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