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Griphook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Ragoff the Third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Gilden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Bill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Lily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Merope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Nagini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Merele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Voldemort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Dumbledore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Hufflepuff Cup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Slytherin Locket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Gryffindor Sword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Ravenclaw Diadem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Alecto Carrow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Sereus Snape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Amycus Carrow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Severus Snape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Molly Weasely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Mundungus Fletcher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Dawlish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Sirius Black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Snake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Wolf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Elder Wand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Immortality Necklace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Resurrection Stone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Invisibility Cloak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Hermione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Goyle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Neville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Ron Weasely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Xenophilius Lovegood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Albus Dumbledore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Viktor Krum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Harry Potter and Deathly Hallows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about Harry Potter Book 7.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goblin helps them get into Gringotts?
[A] Griphook
2. What is Voldemort's Snake called?
[C] Nagini
3. Who's side has Severus Snape been on?
[A] Both
4. What is not a Horcrux?
[C] Gryffindor Sword
5. Who taught Defense against the Dark Arts?
[C] Amycus Carrow
6. Who suggests to use decoys?
[B] Mundungus Fletcher
7. What is Snape's Patronus?
[A] Doe
8. What is not a Hallow?
[B] Immortality Necklace
9. Who destroyed Hufflepuff's Cup
[A] Hermione
10. Who tells Harry about the Deathly Hallows
[B] Xenophilius Lovegood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goblin helps them get into Gringotts?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Voldemort's Snake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Who's side has Severus Snape been 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not a Horcrux?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taught Defense against the Dark Arts?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suggests to use decoys?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Snape's Patronus?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not a Hallow?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destroyed Hufflepuff's Cup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tells Harry about the Deathly Hallows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