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Honesty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Only The Good Die Young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Zanzibar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Prelude / Angry Young 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Close To The Borderline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 Don't Want To Be Alone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Goodnight Saigon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Allentown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Entertainer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I've Loved These Days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Movin' Out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52nd Street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You May Be Right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Life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Half A Mile Away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Sometimes A Fantasy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Stiletto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Don't Ask Me Why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Sleeping With The Television 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Longest 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Room Of Our 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Keeping The Faith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Pressure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Los Angelenos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You're My Home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Piano 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 You Wanna Do Is Dance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Last Of The Big Time Spenders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Stop In Nevada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Say Goodbye To Hollywood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Everybody Has A Dream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Big Shot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Vienna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Just The Way You Are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Billy Joel Songs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Are you a Billy Joel fan? Try your hand at identifying these Billy Joel songs with just a few of the lyrics.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So he can't understand why his heart always breaks. And his honor is pure and his courage is well
[D] Prelude / Angry Young Man
2. You know you can't drive fast anymore on the parkways. Rich man, poor man, either way American
[A] Close To The Borderline
3. I may have won your hearts. But I know the game, you'll forget my name. I won't be here in another year
[B] The Entertainer
4. I never said you had to offer me a second chance. I never said I was a victim of circumstance
[C] My Life
5. All the servants in your new hotel throw their roses at your feet
[C] Don't Ask Me Why
6. You've got business, baby I've got the kids. You got crowded just the way I did
[B] A Room Of Our Own
7. When you touch my weary head. And you tell me everything will be all right. You say, "Use my body for your bed"
[B] You're My Home
8. She tried for years to be a good wife It never quite got off the ground
[C] Stop In Nevada
9. Don't go trying some new fashion. Don't change the color of your hair. You always have my unspoken passion. Although I might not seem to care
[D] Just The Way You Are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So he can't understand why his heart always breaks. And his honor is pure and his courage is well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You know you can't drive fast anymore on the parkways. Rich man, poor man, either way American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 may have won your hearts. But I know the game, you'll forget my name. I won't be here in another year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 never said you had to offer me a second chance. I never said I was a victim of circumstance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All the servants in your new hotel throw their roses at your feet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You've got business, baby I've got the kids. You got crowded just the way I did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When you touch my weary head. And you tell me everything will be all right. You say, "Use my body for your bed"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She tried for years to be a good wife It never quite got off the ground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Don't go trying some new fashion. Don't change the color of your hair. You always have my unspoken passion. Although I might not seem to care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