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Loyal Pegasus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Vryn Wingmare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Sungrace Pegasus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Timbermare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Imprint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Affinity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Living Weapon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Metalcraft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Nightmare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Gatekeeper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Monster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Kryptkeeper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Card Expansion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Racist Toy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Cat Urine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Bull Feces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1998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1993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Eight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Six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Europa Universalis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Europe and the Universe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Europa!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Power in Europe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Warlock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Wizard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Cleric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Sorceror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Board Games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Board Games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many spaces are there on a standard Monopoly board?
[B] 40
2. How many dots are on a single die?
[C] 21
3. In Magic: The Gathering, what was a tribute card to Jamie Wakefield's late wife Marilyn, who loved horses?
[D] Timbermare
4. Which ability from the "Magic: The Gathering" Scars of Mirrodin expansion involves having at least three artifacts in play?
[D] Metalcraft
5. Who is the main character in the VHS tape included in the board game Nightmare?
[B] The Gatekeeper
6. What special item did the creators of Cards Against Humanity ship for their Black Friday pack?
[D] Bull Feces
7. In what year was the card game Magic: the Gathering first introduced?
[B] 1993
8. How many dice are used in the game of Yahtzee?
[A] Five
9. Europa Universalis is a strategy video game based on which French board game?
[A] Europa Universalis
10. Which character class in Dungeons and Dragons 5th edition gains it's powers from making a pact with a being of higher power?
[A] Warlock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many spaces are there on a standard Monopoly board?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many dots are on a single die?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Magic: The Gathering, what was a tribute card to Jamie Wakefield's late wife Marilyn, who loved horses?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ability from the "Magic: The Gathering" Scars of Mirrodin expansion involves having at least three artifacts in play?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is the main character in the VHS tape included in the board game Nightmare?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special item did the creators of Cards Against Humanity ship for their Black Friday pack?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what year was the card game Magic: the Gathering first introduced?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many dice are used in the game of Yahtzee?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Europa Universalis is a strategy video game based on which French board game?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character class in Dungeons and Dragons 5th edition gains it's powers from making a pact with a being of higher power?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