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Layouts/slideLayout2.xml" ContentType="application/vnd.openxmlformats-officedocument.presentationml.slideLayout+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Layouts/slideLayout1.xml" ContentType="application/vnd.openxmlformats-officedocument.presentationml.slideLayout+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Saul Tight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Ellen Tight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Tory Foster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Sharon Valeril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Season 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Season 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Season 3</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Season 1</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Felix Gaeta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Saul Tigh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Caprica Six</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Samuel Anders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Saul Tigh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John Cavil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Ellen Tigh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Galen Tyrol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Galaxy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Tango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Kamikaze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Husker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Stargate Atlantis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A.D. The Bible Continues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Continuum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Star Trek Enterprise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Apollo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William Adama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Admiral Cain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Commander Cain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Battlestar Galactica</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How well do you know the journey of the last surviving humans from the Twelve Colonies of Kobol, after their nuclear annihilation by the Cylons. You are sure to enjoy this exciting Battlestar Galactica game show.</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Who is Cylon #8
[D] Sharon Valeril
2. In which seasons did Saul lose his eye
[C] Season 3
3. Who killed Ellen?
[B] Saul Tigh
4. Who is Cylon #1?
[B] John Cavil
5. What was Bill Adama's call sign when he was a viper pilot?
[D] Husker
6. In which other series is James Callis on?
[B] A.D. The Bible Continues
7. Who is the original commander of the Battlestar Pegasus?
[C] Admiral Cain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Who is Cylon #8</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In which seasons did Saul lose his eye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Who killed Ellen?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Who is Cylon #1?</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was Bill Adama's call sign when he was a viper pilot?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In which other series is James Callis 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Who is the original commander of the Battlestar Pegasus?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