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 Celtics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Bulls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Air Up There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Like Mike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Space Jam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Got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Lakers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Bulls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Wizards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Knicks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Global Basketball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 Basketball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International Basketball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Basketball Association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Charlotte Hornets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Bulls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Knicks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Charlotte Bobcats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Jordan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 Jordan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Jordan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Jordan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Michael Jordan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Michael Jordan is a retired professional basketball player who played for the Chicago Bulls and the Washington Wizards. He is widely regarded as one of the greatest basketball players of all time, and his accomplishments include six NBA championships, five MVP awards, and ten scoring titles. Jordan was known for his incredible athleticism, including his ability to jump higher than most players, and his competitive drive. He also had a successful career off the court, including endorsement deals with companies such as Nike and Hanes. Jordan has been inducted into the Basketball Hall of Fame and continues to be a prominent figure in the world of sports.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Michael Jordan retire from the NBA for the first time?
[D] 1993
2. What team did Michael Jordan play for during his first NBA season?
[D] Chicago Bulls
3. What year did Michael Jordan win his first NBA championship?
[A] 1991
4. What was the name of the movie starring Michael Jordan?
[C] Space Jam
5. What was the name of the basketball team Michael Jordan played for during his second NBA retirement?
[C] Washington Wizards
6. What year did Michael Jordan win his first MVP award?
[A] 1988
7. What year did Michael Jordan win his first Olympic gold medal?
[B] 1984
8. What was the name of the basketball league Michael Jordan played in during his first retirement?
[B] United States Basketball League
9. What was the name of the basketball team Michael Jordan owned?
[D] Charlotte Bobcats
10. What was the name of Michael Jordan's first signature shoe?
[D] Air Jordan 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Michael Jordan retire from the NBA for the first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team did Michael Jordan play for during his first NBA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Michael Jordan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movie starring Michael Jordan?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basketball team Michael Jordan played for during his second NBA retirement?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Michael Jordan win his first MVP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Michael Jordan win his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basketball league Michael Jordan played in during his first retirement?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basketball team Michael Jordan owned?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Michael Jordan's first signature shoe?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