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Famous Blue Raincoat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There Is A War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Hunter's Lullaby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Take This Longing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Bird On The Wire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Chelsea Hotel #2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Partisan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Take This Longing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Here It 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Nightingale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 No More A-Roving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 Long Marianne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You Know Who I 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Stranger Song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Old Revolution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Almost Like The Blues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 The Level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Darkness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Dress Rehearsal Rag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Humbled In Love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 Is A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 Long Marianne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Fingerprints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Smokey Life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Coming Back To You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Left A Woman Waiting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I'm Your 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You Have Loved Enough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Jazz Police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My Secret Life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Old Revolution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 Long Marianne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Famous Blue Raincoat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Story Of Isaac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Leonard Cohen Songs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enjoy listening to Leonard Cohen. Try your hand at identifying these Leonard Cohen songs with just a few of the lyrics.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Well I live here with a woman and a child, the situation makes me kind of nervous.
[B] There Is A War
2. An old woman gave us shelter, kept us hidden in the garret, then the soldiers came. She died without a whisper.
[C] The Partisan
3. 'Twas long ago I found you. Now all your songs of beauty fail
[B] Nightingale
4. Ah, you hate to see another tired man lay down his hand like he was giving up the holy game of poker
[C] Stranger Song
5. I should've seen it coming. It was right behind your eyes
[D] The Darkness
6. I thought you were a racing man, ah, but you couldn't take the pace. That's a funeral in the mirror and it's stopping at your face.
[A] Dress Rehearsal Rag
7. So set your restless heart at ease. Take a lesson from these Autumn leaves
[B] The Smokey Life
8. I've been running through these promises to you that I made and I could not keep
[A] I'm Your Man
9. Well, the trees they got much smaller, the lake a lady's mirror, we stopped to drink some wine.
[D] Story Of Isaac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Well I live here with a woman and a child, the situation makes me kind of nervous.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An old woman gave us shelter, kept us hidden in the garret, then the soldiers came. She died without a whisper.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'Twas long ago I found you. Now all your songs of beauty fail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Ah, you hate to see another tired man lay down his hand like he was giving up the holy game of poker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 should've seen it coming. It was right behind your eyes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 thought you were a racing man, ah, but you couldn't take the pace. That's a funeral in the mirror and it's stopping at your face.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So set your restless heart at ease. Take a lesson from these Autumn leaves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I've been running through these promises to you that I made and I could not keep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Well, the trees they got much smaller, the lake a lady's mirror, we stopped to drink some wine.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