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Lester Nygaard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Molly Solverson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Lorne Malvo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Gus Grimly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Stussy Lots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Stussy Realty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Stussy Investments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Stussy Parking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Kansas City Mafia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Fargo Mob</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Russian Syndicate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Chicago Outfit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Iowa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South Dakota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North Dakota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Minnesota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Gus Grimly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Molly Solverson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Lou Solverson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Hank Larsson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Ray Stussy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Emmit Stussy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Sy Feltz</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V.M. Varga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Red Rooster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Blue Ox</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Green Gables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Yellow Rose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Target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SuperValu</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Walmart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Costco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Mr. Zahn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Mr. Wrench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Mr. Numbers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Mr. Tripoli</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Bemidji</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Fargo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Duluth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Brainerd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Fargo</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Fargo is a critically acclaimed television series that premiered in 2014. It is an anthology series that takes place in the same universe as the 1996 Coen Brothers film of the same name. Each season features a new story and cast of characters, but all take place in the same snowy, small-town setting. The show is known for its dark humor, quirky characters, and unexpected plot twists. It has been praised for its writing, direction, and performances, with particular attention given to the standout performances of actors such as Billy Bob Thornton, Kirsten Dunst, and Ewan McGregor. Fargo has won multiple awards, including several Primetime Emmy Awards.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Which character is played by Billy Bob Thornton in season 1?
[C] Lorne Malvo
2. Which company does Emmit Stussy own in season 3 of Fargo?
[D] Stussy Parking
3. Which crime syndicate does V.M. Varga represent in season 3 of Fargo?
[C] The Russian Syndicate
4. In which state is the TV show Fargo primarily set?
[D] Minnesota
5. Who is the police officer who investigates the murders in season 2 of Fargo?
[C] Lou Solverson
6. Which character is played by Ewan McGregor in season 3 of Fargo?
[B] Emmit Stussy
7. Can you name the motel where Lorne Malvo and Lester Nygaard first meet in season 1 of Fargo?
[B] The Blue Ox
8. What is the name of the supermarket chain that Lester Nygaard works for in season 1?
[B] SuperValu
9. Who is the hitman hired by Lorne Malvo in season 1 of Fargo?
[B] Mr. Wrench
10. In which town do the events of Fargo season 1 take place?
[A] Bemidji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Which character is played by Billy Bob Thornton in season 1?</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Which company does Emmit Stussy own in season 3 of Fargo?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Which crime syndicate does V.M. Varga represent in season 3 of Fargo?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In which state is the TV show Fargo primarily set?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Who is the police officer who investigates the murders in season 2 of Fargo?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Which character is played by Ewan McGregor in season 3 of Fargo?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Can you name the motel where Lorne Malvo and Lester Nygaard first meet in season 1 of Fargo?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supermarket chain that Lester Nygaard works for in season 1?</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Who is the hitman hired by Lorne Malvo in season 1 of Fargo?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In which town do the events of Fargo season 1 take place?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