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1000 to 1500 pounds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50 to 100 pounds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3000 to 4000 pounds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200 to 500 pounds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Jump out of the water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Glow in the dark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Change colors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Survive in both saltwater and freshwater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Small pectoral fins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Short, broad snout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Long, narrow snout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Large dorsal fin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Deep ocean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Coral reefs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Coastal waters and rivers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Arctic waters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31-40 pups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14-20 pups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1-13 pups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21-30 pups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Electricity generation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Camouflage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Bioluminescence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Ability to survive in freshwater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Polar regions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Open ocean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Deep sea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Coastal waters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Ultraviolet vision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Infrared vision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Electroreception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Echolocation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12-16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40-50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25-30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60-70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Oviparous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Ovoviviparous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Asexual reproduction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Viviparous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Bull Shark</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Bull Shark (Carcharhinus leucas) is a powerful, aggressive ocean predator found in warm, shallow waters worldwide. Measuring up to 11.5 feet and weighing up to 500 pounds, these adaptable creatures can also thrive in freshwater environments, such as rivers and estuaries. Bull Sharks possess a unique osmoregulatory system, allowing them to maintain a stable internal salt balance. They are known for their unpredictable behavior and are considered one of the most dangerous shark species to humans. Their diet consists of fish, dolphins, and even other sharks. Bull Sharks play a vital role in maintaining marine ecosystems by controlling prey populations.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average weight of a bull shark?
[D] 200 to 500 pounds
2. What unique ability do bull sharks have?
[D] Survive in both saltwater and freshwater
3. What feature helps bull sharks to be more agile in shallow waters?
[B] Short, broad snout
4. Where do bull sharks typically live?
[C] Coastal waters and rivers
5. How many pups can a female bull shark give birth to at once?
[C] 1-13 pups
6. Which of these is a unique feature of bull sharks?
[D] Ability to survive in freshwater
7. Where do bull sharks primarily live?
[D] Coastal waters
8. How do bull sharks detect their prey?
[C] Electroreception
9. What is the average lifespan of a bull shark?
[A] 12-16 years
10. How do bull sharks reproduce?
[D] Viviparous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average weight of a bull shark?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unique ability do bull sharks have?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feature helps bull sharks to be more agile in shallow waters?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Where do bull sharks typically live?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How many pups can a female bull shark give birth to at once?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of these is a unique feature of bull sharks?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Where do bull sharks primarily live?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How do bull sharks detect their prey?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average lifespan of a bull shark?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How do bull sharks reproduce?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