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Alex Michel from The Bachelor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runner-up of the season, Charlie Maher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winner of the season, Ryan Sutter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Show host, Chris Harisson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Trista Rehn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Meredith Phillips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Tayshia Adams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Jillian Harris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Summer House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Love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Love is blind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Bachelor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Spielman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Nick Lachey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Patrick Kielty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Harrison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Jed Wyatt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Zac Clark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Ben Smith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Dale Moss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Dale Moss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Jed Wyatt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Zac Clark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Ben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Bachelorette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on the American reality television dating game show, The Bachelorette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did Season 1 bachelorette Trista Rehn get married to on National television
[C] The winner of the season, Ryan Sutter
2. Which of these former bachelorettes co-hosted Season 17
[C] Tayshia Adams
3. The Bachelorette is a spinoff of which show
[D] The Bachelor
4. Who has hosted the first 16 seasons of The Bachelorette
[D] Chris Harrison
5. In Season 16, who proposed to bachelorette Clare Crawley
[D] Dale Moss
6. In Season 16, who proposed to bachelorette Tayshia Adams
[C] Zac Clark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did Season 1 bachelorette Trista Rehn get married to on National television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former bachelorettes co-hosted Season 17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Bachelorette is a spinoff of which show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has hosted the first 16 seasons of The Bachelorette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Season 16, who proposed to bachelorette Clare Crawley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Season 16, who proposed to bachelorette Tayshia Adams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