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18 months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15 months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12 months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10 months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Camel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Zebra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Okapi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Rhinoceros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Gorilla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Hippopotamus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Elephant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Giraffe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Grass and fruits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Insects and small animals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Leaves and shoots of trees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Fish and small mammals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Change its body temperature to freezing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Blend with leaves and shadows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Store drinking water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Generate electricity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Panthera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Equus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Giraffa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Loxodonta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15 meters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 meters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5.5 meters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10 meters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Twenty-one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Fourteen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Twenty-eight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Seven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2–3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100–120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50–60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15–20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Canines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Antlers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Ossicones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Tusks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How Well Do You Know Giraffes?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Giraffe Quiz is a great way to learn more about these majestic animals. It can help you understand their behavior, diet, and habitat. It can also help you identify different species of giraffes and learn about their unique characteristics. Additionally, the quiz can help you understand the importance of conservation and how to help protect giraffes in the wild. Taking the quiz can also help you appreciate the beauty of these animals and the importance of their role in the ecosystem. Finally, the quiz can help you understand the challenges that giraffes face in the wild and how you can help support their conservation. Taking the Giraffe Quiz is a great way to learn more about these amazing animals and help protect them for future generations.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average gestation period of a Giraffe?
[B] 15 months
2. Which animal is the giraffe’s closest living relative?
[C] Okapi
3. What is the tallest living animal on land?
[D] Giraffe
4. What is the main diet of a Giraffe?
[C] Leaves and shoots of trees
5. What does a giraffe’s coat pattern help it do in its natural habitat?
[B] Blend with leaves and shadows
6. To which genus do giraffes belong?
[C] Giraffa
7. According to San Diego Zoo Wildlife Alliance, adult male giraffes can reach approximately what height?
[C] 5.5 meters
8. How many neck vertebrae does a giraffe have?
[D] Seven
9. What giraffe lifespan range is listed by San Diego Zoo Wildlife Alliance?
[D] 15–20 years
10. What are the hair-covered horn-like structures on a giraffe’s head called?
[C] Ossicones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average gestation period of a Giraffe?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Which animal is the giraffe’s closest living relative?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tallest living animal on land?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main diet of a Giraffe?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does a giraffe’s coat pattern help it do in its natural habitat?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To which genus do giraffes belong?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According to San Diego Zoo Wildlife Alliance, adult male giraffes can reach approximately what height?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How many neck vertebrae does a giraffe have?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giraffe lifespan range is listed by San Diego Zoo Wildlife Alliance?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are the hair-covered horn-like structures on a giraffe’s head called?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