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Medicine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Chemistry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Literature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Physics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Radium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Neptunium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Uranium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Plutonium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Curie Institute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Marie Curie Foundation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Marie Curie Cancer Care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Marie Curie Research Institute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Radium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Plutonium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Polonium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Uranium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Darwin Institute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Einstein Institute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Newton Institute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Curie Institute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Literature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Chemistry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Physics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Medicine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Isaac Newton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Albert Einstein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Charles Darwin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Pierre Curie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Discovery of Radium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Theory of Relativity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Laws of Motion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Origin of Species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Chemistry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Literature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Physics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Medicine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Marie Curie!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Marie Curie Quiz is a great way to learn more about the life and accomplishments of one of the most influential scientists of all time. Marie Curie was a pioneering scientist who made groundbreaking discoveries in the fields of physics and chemistry. She was the first woman to win a Nobel Prize and the first person to win two Nobel Prizes. She was also the first woman to become a professor at the University of Paris. By taking the Marie Curie Quiz, you can learn more about her life and her contributions to science. You can also gain a better understanding of the importance of her work and the impact it had on the scientific community. Additionally, taking the quiz can help you gain a greater appreciation for the accomplishments of this remarkable woman.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Nobel Prize Marie Curie's daughter won?
[B] Nobel Prize in Chemistry
2. What is the name of the element Marie Curie discovered?
[A] Radium
3. What is the name of the organization Marie Curie founded?
[C] Marie Curie Cancer Care
4. What is the name of the element Marie Curie and her husband discovered?
[C] Polonium
5. What is the name of the laboratory Marie Curie founded?
[D] Curie Institute
6. What is the name of the Nobel Prize Marie Curie won the second time?
[B] Nobel Prize in Chemistry
7. What is the name of Marie Curie's husband?
[D] Pierre Curie
8. What is the name of the book Marie Curie wrote?
[A] The Discovery of Radium
9. What is the name of the Nobel Prize Marie Curie won the first time?
[C] Nobel Prize in Physics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Nobel Prize Marie Curie's daughter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element Marie Curie discovered?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organization Marie Curie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element Marie Curie and her husband discovered?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laboratory Marie Curie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Nobel Prize Marie Curie won the second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Marie Curie's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book Marie Curie wrote?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Nobel Prize Marie Curie won the first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