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Seven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Sainte Anne and Sainte Croix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Arrakis and Caladan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Trantor and Terminus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 and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Dangerous Visions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Mirrorshades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Orbit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Science Fiction Hall of Fame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First-person narration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Second-person narration addressing the reader as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entirely wordless visual narrative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stage script with no narrator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Nightfall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Nine Billion Names of God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history of medieval farming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Techniques of classical ballet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rules of competitive sailing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Identity and individuality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 Vance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Wyndham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Gene Wolfe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Philip K. Dick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Fifth Head of Cerberus by Gene Wolfe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Fifth Head of Cerberus by Gene Wolfe Quiz is a great way to test your knowledge of the novel and its themes. The quiz will help you to understand the complex plot and characters of the novel, as well as the various themes that are explored throughout the book. Additionally, the quiz will help you to gain a better understanding of the various symbols and motifs that are used throughout the novel. By taking the quiz, you will be able to gain a better appreciation for the novel and its themes, as well as gain a better understanding of the various symbols and motifs that are used throughout the novel. Taking the quiz is a great way to gain a better understanding of the novel and its themes, as well as gain a better appreciation for the novel and its themes.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linked novellas make up The Fifth Head of Cerberus?
[D] Three
2. Which two sister planets feature in The Fifth Head of Cerberus?
[A] Sainte Anne and Sainte Croix
3. In which anthology did the title novella The Fifth Head of Cerberus first appear?
[C] Orbit 10
4. In which year was The Fifth Head of Cerberus first published?
[B] 1972
5. What narrative perspective is used in the title novella of The Fifth Head of Cerberus?
[A] First-person narration
6. Which title belongs to the third novella in The Fifth Head of Cerberus?
[A] V.R.T.
7. Which theme does critic Malcolm Edwards highlight in the publisher’s description of The Fifth Head of Cerberus?
[D] Identity and individuality
8. Who wrote The Fifth Head of Cerberus?
[C] Gene Wolfe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linked novellas make up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two sister planets feature in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anthology did the title novella The Fifth Head of Cerberus first appear?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was The Fifth Head of Cerberus first published?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narrative perspective is used in the title novella of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title belongs to the third novella in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theme does critic Malcolm Edwards highlight in the publisher’s description of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wrote The Fifth Head of Cerberus?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