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Rico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Private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Skipper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Kowalski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Andy Richter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Danny Jacobs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Tom McGrath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Neil Patrick Harris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Clowns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Heights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Thunder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Needles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Kowalski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Rico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Private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Skipper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Otter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Lemur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Dolphin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Chimpanzee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Private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Kowalski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Skipper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Rico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Skipper, Kowalski, Rico, and Private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Blowhole, Doris, and Hans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Maurice, Mort, and King Julien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Alex, Marty, Gloria, and Melman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living jelly blob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mechanical eagle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giant spider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robotic dolphin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Private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Rico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Skipper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Kowalski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Elephant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Giraffe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Hippo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Lemur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Penguins of Madagascar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Penguins of Madagascar is an animated television series that follows the adventures of four penguins named Skipper, Kowalski, Rico, and Private, who live in the Central Park Zoo in New York City. The show is a spin-off of the popular Madagascar film franchise and features the penguins as they embark on various missions and adventures, often involving their arch-nemesis, Dr. Blowhole. The show is known for its humor, action-packed scenes, and witty dialogue, and has been praised for its animation and voice acting. The Penguins of Madagascar has aired on Nickelodeon and has been nominated for several awards, including multiple Emmy Awards.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penguin who is the brains of the team?
[D] Kowalski
2. Who voices Skipper in The Penguins of Madagascar television series?
[C] Tom McGrath
3. In The Penguins of Madagascar episode “Needle Point,” what frightens Skipper?
[D] Needles
4. In “A Visit from Uncle Nigel,” which penguin receives a visit from his uncle?
[C] Private
5. What kind of animal is Marlene in The Penguins of Madagascar?
[A] Otter
6. In “Truth Ache,” which penguin accidentally drinks truth serum?
[A] Private
7. Which four characters make up the penguin team in The Penguins of Madagascar?
[A] Skipper, Kowalski, Rico, and Private
8. In “Jiggles,” what kind of creature does Kowalski create?
[A] A living jelly blob
9. Which penguin is the leader of the team?
[C] Skipper
10. What kind of animal is King Julien, the penguins’ neighbor in The Penguins of Madagascar?
[D] Lemur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penguin who is the brains of the team?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voices Skipper in The Penguins of Madagascar television series?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The Penguins of Madagascar episode “Needle Point,” what frightens Skipper?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In “A Visit from Uncle Nigel,” which penguin receives a visit from his uncle?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kind of animal is Marlene in The Penguins of Madagascar?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In “Truth Ache,” which penguin accidentally drinks truth serum?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four characters make up the penguin team in The Penguins of Madagascar?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In “Jiggles,” what kind of creature does Kowalski create?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penguin is the leader of the team?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kind of animal is King Julien, the penguins’ neighbor in The Penguins of Madagascar?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