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Leglock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Chokehold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Headlock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pin your opponent's shoulders to the mat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knock out your opponent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submit your opponent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score more points than your opponent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Folkstyle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Freestyle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Greco-Roman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Suplex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Chokehold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Headlock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Body scissors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Chokehold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minute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Point deduction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 penalty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Disqualification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Chokehold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Headlock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Armbar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74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97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Leglock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Chokehold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Headlock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Wrestling in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Wrestling in the Olympics Quiz can be beneficial for several reasons. Firstly, it can help you understand the basic concepts and rules of wrestling, which is an Olympic sport. This knowledge can be useful if you are a wrestling enthusiast or planning to participate in wrestling competitions. Secondly, taking the quiz can improve your memory and retention skills. As you answer the questions, you will be required to recall information about wrestling terms and rules, which can help you retain the information better. The quiz can be a fun and engaging way to learn about wrestling. It can challenge you to think critically and apply your knowledge to answer the questions correctly. Taking the quiz can help you assess your understanding of wrestling terms and rules. If you score well, it means you have a good grasp of the concepts, and if you score poorly, it can help you identify areas where you need to improve your knowledge. Overall, taking the Wrestling in the Olympics Quiz can be a fun and educational experience that can benefit you in many ways.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wrestling move where a wrestler wraps their arm around their opponent's neck and applies pressure?
[B] Chokehold
2. What is the objective of wrestling?
[A] To pin your opponent's shoulders to the mat
3. What is the name of the wrestling style where wrestlers are allowed to use their legs to attack and defend?
[C] Freestyle
4. What is the name of the wrestling move where a wrestler lifts their opponent off the mat and slams them to the ground?
[A] Suplex
5. What is the name of the wrestling move where a wrestler wraps their legs around their opponent's waist and squeezes?
[B] Body scissors
6. What is the duration of each round in wrestling?
[C] 2 minutes
7. What is the penalty for illegal holds or moves in wrestling?
[A] Point deduction
8. What is the name of the wrestling move where a wrestler grabs their opponent's leg and twists it?
[B] Leglock
9. What is the maximum weight limit for the Greco-Roman wrestling competition in the Olympics?
[B] 130 kg
10. What is the name of the wrestling move where a wrestler grabs their opponent's arm and twists it behind their back?
[A] Armbar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wrestling move where a wrestler wraps their arm around their opponent's neck and applies pressure?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objective of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wrestling style where wrestlers are allowed to use their legs to attack and defend?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wrestling move where a wrestler lifts their opponent off the mat and slams them to the 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wrestling move where a wrestler wraps their legs around their opponent's waist and squeezes?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duration of each round in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penalty for illegal holds or moves in wrestling?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wrestling move where a wrestler grabs their opponent's leg and twists 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weight limit for the Greco-Roman wrestling competition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wrestling move where a wrestler grabs their opponent's arm and twists it behind their back?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