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Secondaries cannot be accessed over a network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primary accepts writes; secondaries replicate its data and can serve reads when read preference permits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secondaries accept writes, while the primary is read-only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primary stores indexes but never stores documents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way to group and analyze data in MongoDB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way to encrypt data in MongoDB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way to backup data in MongoDB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way to compress data in MongoDB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Documents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Columns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Tables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programming language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web development framework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relational database management system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NoSQL document-oriented database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64 MiB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128 MiB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 MiB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32 MiB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store multiple copies of the same data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compress data in MongoDB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encrypt data in MongoDB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backup data in MongoDB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way to encrypt data in MongoDB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way to compress data in MongoDB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way to backup data in MongoDB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Distributing a dataset across multiple servers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SQL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MQL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NoSQL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improve query performance in MongoDB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encrypt data in MongoDB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change the physical server’s hostname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backup data in MongoDB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MongoDB</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MongoDB is a popular NoSQL database that is designed to handle unstructured data. It is a document-oriented database that stores data in JSON-like documents with dynamic schemas. MongoDB is known for its scalability, flexibility, and high performance. It is widely used in modern web applications, mobile apps, and IoT devices. MongoDB supports a wide range of programming languages and platforms, making it easy to integrate with existing systems. It also offers features like automatic sharding, replication, and indexing, which help to ensure high availability and data consistency. Overall, MongoDB is a powerful and versatile database that is well-suited for modern data-driven applications.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a MongoDB replica set, how do primary and secondary nodes normally handle data?
[B] The primary accepts writes; secondaries replicate its data and can serve reads when read preference permits
2. What is the aggregation framework in MongoDB?
[A] A way to group and analyze data in MongoDB
3. What is the primary data structure in MongoDB?
[A] Documents
4. What is MongoDB?
[D] A NoSQL document-oriented database
5. What is MongoDB’s maximum BSON document size?
[C] 16 MiB
6. What is the role of a replica set in MongoDB?
[A] To store multiple copies of the same data
7. What is sharding in MongoDB?
[D] Distributing a dataset across multiple servers
8. What is the query language used in MongoDB?
[C] MQL
9. What is the purpose of an index in MongoDB?
[A] To improve query performance in MongoDB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a MongoDB replica set, how do primary and secondary nodes normally handle data?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aggregation framework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primary data structure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MongoDB’s maximum BSON document size?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role of a replica set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sharding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query language used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purpose of an index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