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Southern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Atlantic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Engraulis encrasicolus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Sardinella aurita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Thunnus albacares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Clupea harengus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Smolt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Postlarva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Fingerling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External fertilization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Asexual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Budding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Internal fertilization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Dolphins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Seagulls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their powerful jaws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swimming in schools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their sharp teeth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using their long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Humpback Whales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Orcas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 Lions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14-16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Anchovy: eww or yum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Anchovies are small, saltwater fish that are found in oceans around the world. They are a popular food source for many marine animals, including larger fish, birds, and mammals. Anchovies are also commonly used in human cuisine, particularly in Mediterranean and Asian dishes. They are known for their strong, salty flavor and are often used as a seasoning or topping for pizzas, salads, and sandwiches. Anchovies are also a rich source of omega-3 fatty acids, which are important for maintaining heart health and reducing inflammation in the body. Overall, anchovies play an important role in ocean ecosystems and human diets alike.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ocean are anchovies commonly found in?
[D] Atlantic Ocean
2. What is the scientific name for anchovies?
[A] Engraulis encrasicolus
3. What color are anchovies?
[D] Silver
4. What is the name of the larval stage of an anchovy?
[C] Postlarva
5. How do anchovies reproduce?
[A] External fertilization
6. What is the main predator of anchovies?
[C] Tuna
7. How do anchovies catch their prey?
[B] By swimming in schools
8. What is the typical lifespan of an anchovy?
[C] 1-2 years
9. What is the name of the predator that is known for using a technique called 'bubble netting' to catch anchovies?
[A] Humpback Whales
10. What is the average length of an anchovy?
[B] 2-4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ocean are anchovies commonly found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for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 are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larval stage of an anchovy?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anchovies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predator of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anchovies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typical lifespan of an anchovy?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predator that is known for using a technique called 'bubble netting' to catch anchovies?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length of an anchovy?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