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Mr. Mole’s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Aunt 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Beaver’s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It becomes a boat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It is painted purple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It is moved to a school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storm destroys it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Clouds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broken telescope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power failure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missing star chart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gecko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frog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snake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parrot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Harriet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Luna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Lila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Lucy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Beaver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Fox</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Rabbit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Beaver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Rabbit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Snail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Fox</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Rabbit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Turtle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Squirrel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Mr. Owl’s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Mr. Turtle’s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Aunt 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Mr. Groundhog’s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Rabbit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Bear’s father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Franklin’s mother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Snail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Franklin &amp; Friends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Franklin &amp; Friends is a Canadian animated television series that follows the adventures of Franklin the turtle and his animal friends. The show is based on the classic children's book series, Franklin the Turtle, written by Paulette Bourgeois and illustrated by Brenda Clark. The series features a diverse cast of characters, each with their own unique personalities and interests. The show focuses on themes of friendship, teamwork, and problem-solving, as the characters work together to overcome challenges and learn important life lessons. The show has been praised for its positive messages and engaging storytelling, making it a popular choice for young children and families.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In “Franklin and the Creepy Clock,” whose clock frightens Harriet?
[C] Aunt T’s
2. In “Franklin Sees a Storm,” what happens to the tree holding the tree fort?
[D] The storm destroys it
3. In “Franklin in the Stars,” what spoils the plan to use Aunt T’s telescope?
[A] Clouds
4. In “Franklin and the Gecko Games,” what kind of animal is Gordon?
[A] A gecko
5. What is the name of Franklin's little sister?
[A] Harriet
6. What is Franklin's best friend's name?
[B] Bear
7. In “Franklin and the Snow Princess,” which friend needs a skating throne after an accident?
[A] Beaver
8. What type of animal is Franklin?
[C] Turtle
9. In “Franklin and the Mystery of the Blue Begonia,” whose flower is picked?
[D] Mr. Groundhog’s
10. In “Franklin’s New Teacher,” who becomes the substitute teacher?
[C] Franklin’s mother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In “Franklin and the Creepy Clock,” whose clock frightens Harriet?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In “Franklin Sees a Storm,” what happens to the tree holding the tree fort?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In “Franklin in the Stars,” what spoils the plan to use Aunt T’s telescope?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In “Franklin and the Gecko Games,” what kind of animal is Gordon?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Franklin's little sister?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Franklin's best friend's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In “Franklin and the Snow Princess,” which friend needs a skating throne after an accident?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type of animal is Franklin?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In “Franklin and the Mystery of the Blue Begonia,” whose flower is picked?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In “Franklin’s New Teacher,” who becomes the substitute teacher?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