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Nazi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Aztec Empire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Ancient Egypt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Roman Republic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novelization of "Star Trek: the Motion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novelization of "Star Trek II: the Wrath of 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Trek: the Motion Picture"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episode "Amok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Shatner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Scott Bakula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Patrick Stewart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Jeffrey Hunter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2230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2063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2151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Sailing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Piano performance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Fencing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T'Pol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Amok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Pon Farr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Imperial Terran Senate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Terran Confederation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Terran Galaxy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Terran Empire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Federation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Excelsior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Constellation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Constitution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Kirk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Sulu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McCoy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Spock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 mother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 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His paternal grandfather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 maternal grandfather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Star Trek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Space: the final frontier. These are the voyages of the starship Enterprise. Its five-year mission: to explore strange new worlds. To seek out new life and new civilizations. To boldly go where no one has gone before!
Calling all Trekkies to try out this exciting game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'Patterns of Force,' which historical regime has been emulated on Ekos?
[A] Nazi Germany
2. The word T'hy'la means friend/brother/lover.In what was this word first mentioned
[A] The novelization of "Star Trek: the Motion Picture".
3. Who plays Captain Christopher Pike in the original Star Trek pilot, 'The Cage'?
[D] Jeffrey Hunter
4. In which year was Spock born in the prime Star Trek timeline?
[A] 2230
5. Which sport does Sulu demonstrate with a foil in “The Naked Time”?
[C] Fencing
6. What is the Vulcan mating cycle that affects Spock in “Amok Time” called?
[D] Pon Farr
7. Which empire replaces the Federation in the alternate reality encountered in “Mirror, Mirror”?
[D] Terran Empire
8. What class is the original USS Enterprise (NCC-1701) commanded by Kirk?
[D] Constitution
9. Which Enterprise officer is split into two versions by a transporter accident in 'The Enemy Within'?
[A] Captain Kirk
10. In the Kelvin timeline introduced in Star Trek (2009), James Kirk’s middle name Tiberius honors which relative?
[C] His paternal grandfather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'Patterns of Force,' which historical regime has been emulated on Ekos?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The word T'hy'la means friend/brother/lover.In what was this word first mentioned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plays Captain Christopher Pike in the original Star Trek pilot, 'The Cage'?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was Spock born in the prime Star Trek timeline?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sport does Sulu demonstrate with a foil in “The Naked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Vulcan mating cycle that affects Spock in “Amok Time”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empire replaces the Federation in the alternate reality encountered in “Mirror, Mirror”?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class is the original USS Enterprise (NCC-1701) commanded by Kirk?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Enterprise officer is split into two versions by a transporter accident in 'The Enemy Within'?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the Kelvin timeline introduced in Star Trek (2009), James Kirk’s middle name Tiberius honors which relative?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