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International Genetic Technologies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Biology Synthetics Technologies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Masrani Global Corporation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International Genetics Incorporated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Jared Leto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Margot Robbie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 Smith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Scarlett Johansson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Pelekai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Kuʻulei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Kealoha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Anoaʻi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Day at the Races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Night at the Opera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Monkey Business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Duck Soup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Doug Bradley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Doug Savant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Doug Jones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Doug Benson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Peter Cushing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Boris Karloff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Vincent Price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Lon Chaney Jr.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Dugan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Edwin Neal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Joe Bill Hogan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Gunnar Hansen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Between Episode 4 and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After Episode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Before Episode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Between Episode 3 and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Apollo 13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Capricorn 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Marooned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Right Stuff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Velociraptor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Suchomimus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Baryonyx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Tyrannosaurus Rex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Movies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Movies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"Jurassic World", which company purchases InGen and creates Jurassic World?
[C] Masrani Global Corporation
2. Which of these actors/actresses is NOT a part of the cast for the 2016 movie "Suicide Squad"?
[D] Scarlett Johansson
3. What is Lilo's last name from Lilo and Stitch?
[A] Pelekai
4. What was the last Marx Brothers film to feature Zeppo?
[D] Duck Soup
5. Who played the Cenobite known as Pinhead in Hellraiser (1987)?
[A] Doug Bradley
6. Who played Baron Victor Frankenstein in the 1957 Hammer film The Curse of Frankenstein?
[A] Peter Cushing
7. What was the name of the actor who played Leatherface in the 1974 horror film, The Texas Chainsaw Massacre?
[D] Gunnar Hansen
8. When does "Rogue One: A Star Wars Story" take place chronologically in the series?
[D] Between Episode 3 and 4
9. This movie contains the quote, "Houston, we have a problem."
[A] Apollo 13
10. Which dinosaur was briefly considered as the new main predator for Jurassic Park III before Spinosaurus was chosen?
[C] Baryonyx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"Jurassic World", which company purchases InGen and creates Jurassic 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actors/actresses is NOT a part of the cast for the 2016 movie "Suicide Squad"?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Lilo's last name from Lilo and Stitch?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last Marx Brothers film to feature Zeppo?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the Cenobite known as Pinhead in Hellraiser (1987)?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played Baron Victor Frankenstein in the 1957 Hammer film The Curse of Frankenstein?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the actor who played Leatherface in the 1974 horror film, The Texas Chainsaw Massacre?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When does "Rogue One: A Star Wars Story" take place chronologically in the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This movie contains the quote, "Houston, we have a problem."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dinosaur was briefly considered as the new main predator for Jurassic Park III before Spinosaurus was chosen?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