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securing the database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optimizing queries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monitoring performance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the structure of the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Consistency, Availability,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None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Consistency, Availability, Partition tolerance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Consistency, Accuracy, Partition tolerance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MySQL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PostgreSQL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Oracle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Non-Sequential Query Language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None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SQL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Not Only SQL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monitoring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the structure of the database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optimizing queries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securing the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partitioning data across multiple servers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copying data to multiple servers for redundancy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securing the database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the structure of the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monitoring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the structure of the database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optimizing queries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analyzing data stored in the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partitioning data across multiple servers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the structure of the database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copying data to multiple servers for redundancy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optimizing queries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Online transaction processing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Real-time analytics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Financial transactions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the structure of the database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monitoring the database's performance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optimizing queries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securing the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No Sql Databases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NoSQL databases are a type of database management system that do not use the traditional relational database model. Instead, they use a variety of data models, such as document, key-value, graph, or column-family. NoSQL databases are designed to handle large volumes of unstructured or semi-structured data, making them ideal for big data applications. They are also highly scalable and can handle high levels of traffic and data throughput. NoSQL databases are often used in web applications, mobile apps, and IoT devices. They are also popular in cloud computing environments, where they can be easily deployed and managed.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data modeling in NoSQL databases?
[D] The process of designing the structure of the database
2. What is the CAP theorem in NoSQL databases?
[C] Consistency, Availability, Partition tolerance
3. Which of the following is an example of a NoSQL database?
[B] MongoDB
4. What does NoSQL stand for?
[D] Not Only SQL
5. What is query optimization in NoSQL databases?
[C] The process of optimizing queries
6. What is replication in NoSQL databases?
[B] The process of copying data to multiple servers for redundancy
7. What is data analytics in NoSQL databases?
[D] The process of analyzing data stored in the database
8. What is sharding in NoSQL databases?
[A] The process of partitioning data across multiple servers
9. Which of the following is a use case for NoSQL databases?
[C] Real-time analytics
10. What is performance monitoring in NoSQL databases?
[B] The process of monitoring the database's performance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data modeling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 theorem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is an example of a NoSQL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does NoSQL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query optimization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replication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data analytics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sharding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is a use case for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performance monitoring in NoSQL databases?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