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Cacophobia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Podophobia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Bacteriophobia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Glossophobia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Octophobia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Lockiophobia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Koinoniphobia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Trypanophobia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Hemophobia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Ecophobia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Podophobia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Mysophobia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Astraphobia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Noctiphobia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Samhainophobia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Mageirocophobia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Octophobia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Insectophobia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Agoraphobia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Androphobia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Dentophobia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Catagelophobia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Podophobia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Claustrophobia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Ophidiophobia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Somniphobia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Technophobia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Porphyrophobia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Achluophobia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Octophobia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Arachnophobia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Porphyrophobia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Claustrophobia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Astraphobia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Aerophobia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Cynophobia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Porphyrophobia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Verminophobia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Xenophobia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Acrophobia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Common Phobias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Fear in a dangerous situation is normal.  Phobias, however, go beyond normal fear and are irrational. A phobia is an irrational fear associated with a certain stimulus like elevators, needles or animals. Many times, the intensity of the phobia will vary greatly from person to person, but all forms of phobias can be treated.
Can you identify what the phobia is known as. This is a list of the most common phobias.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Fear of public speaking is known as
[D] Glossophobia
2. Fear of injections is known as
[D] Trypanophobia
3. Fear of germs is known as
[D] Mysophobia
4. Fear of thunder and lightning is known as
[A] Astraphobia
5. Fear of a situation where escape may be difficult is known as
[C] Agoraphobia
6. Fear of small spaces is known as
[D] Claustrophobia
7. Fear of snakes is known as
[A] Ophidiophobia
8. Fear of spiders is known as
[C] Arachnophobia
9. Fear of flying is known as
[C] Aerophobia
10. Fear of heights is known as
[D] Acrophobia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Fear of public speaking is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Fear of injections is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Fear of germs is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Fear of thunder and lightning is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Fear of a situation where escape may be difficult is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Fear of small spaces is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Fear of snakes is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Fear of spiders is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Fear of flying is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Fear of heights is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