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Budding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Fission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Broadcast spawning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Fragmentation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Arctic Ocean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Pacific Ocean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Atlantic Ocean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Indian Ocean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Chitin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Calcium carbonate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Cellulose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Silicon dioxide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Small 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Coral polyps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Plankton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Seaweed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Jellyfish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Zooxanthellae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 turtles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Sharks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Photosynthetic algae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Small 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Seaweed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Plankton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Deep, cold, and murky waters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Shallow, warm, and clear waters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Polar ice caps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Freshwater rivers and lakes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Flagella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Tentacles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Polyps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Water filtration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Energy through photosynthesis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Reproduction assistance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Protection from predators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Oxygen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Shelter and nutrients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Coral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Coral is a unique ocean animal, often mistaken for a plant due to its stationary nature and vibrant colors. It is actually a marine invertebrate belonging to the phylum Cnidaria. Corals are made up of thousands of tiny, soft-bodied organisms called polyps, which secrete calcium carbonate to form a hard, protective exoskeleton. They thrive in warm, shallow waters, forming vast, diverse ecosystems known as coral reefs. These reefs support a multitude of marine species, acting as nurseries, feeding grounds, and shelters. Corals also have a symbiotic relationship with algae, which provide them with nutrients through photosynthesis.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asexual reproduction method involves a coral breaking into smaller pieces?
[D] Fragmentation
2. Which ocean is known for having the largest coral reef system?
[B] Pacific Ocean
3. What is the main structure of coral made of?
[B] Calcium carbonate
4. What do parrotfish primarily feed on?
[B] Coral polyps
5. What type of organism lives in a symbiotic relationship with coral?
[B] Zooxanthellae
6. What is the primary source of food for coral?
[A] Photosynthetic algae
7. What type of environment do corals typically inhabit?
[B] Shallow, warm, and clear waters
8. What are the small, tentacle-like structures on coral called?
[D] Polyps
9. What do zooxanthellae provide to corals in return?
[B] Energy through photosynthesis
10. What do corals provide to their symbiotic partners?
[D] Shelter and nutrients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asexual reproduction method involves a coral breaking into smaller pieces?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ocean is known for having the largest coral reef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main structure of coral made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 parrotfish primarily feed 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type of organism lives in a symbiotic relationship with coral?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primary source of food for coral?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type of environment do corals typically inhabit?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the small, tentacle-like structures on coral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do zooxanthellae provide to corals in return?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 corals provide to their symbiotic partners?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