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Harden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Giannis Antetokounmpo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Nikola Jokic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Kawhi Leonard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Manute Bol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Tacko Fall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Shaquille O'Neal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Kristaps Porzingis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Lenny Wilkens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Jason Kidd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Bill Russell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Kareem Abdul-Jabbar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Cleveland Cavaliers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Boston Celtics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Miami Heat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 Lakers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Kareem Abdul-Jabbar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LeBron James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Kobe Bryant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Karl Malone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Chuck Cooper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Sweetwater Clifton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Nathaniel Clifton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Earl Lloyd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Canada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Australia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 players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 players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 players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15 players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Toronto Raptors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Golden State Warriors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Boston Celtics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 Lakers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NBA 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NBA Facts and figures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2021-22 NBA MVP?
[C] Nikola Jokic
2. Who is the tallest player in the NBA?
[A] Manute Bol
3. What was the name of the first African American head coach in the NBA?
[C] Bill Russell
4. What team did LeBron James win his first NBA championship with?
[C] Miami Heat
5. Who is the all-time leading scorer in the NBA?
[A] Kareem Abdul-Jabbar
6. What was the name of the first African American player in the NBA?
[D] Earl Lloyd
7. What country is Giannis Antetokounmpo from?
[C] Greece
8. How many players are on an NBA team?
[D] 15 players
9. Who are the 2022 NBA champions?
[B] Golden State Warriors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2021-22 NBA MVP?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tallest player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the first African American head coach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team did LeBron James win his first NBA championship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all-time leading scorer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the first African American player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country is Giannis Antetokounmpo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players are on an NBA team?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are the 2022 NBA champions?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