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Emma Edwin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Jennifer Ross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Elizabeth Ross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Natasha Romanoff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 Banner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Peter Parker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Rick Jones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Bitten by spider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Struck by lightning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Infinity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High dose of gamma rays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June 1963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May 1962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July 1964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Biological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Chemical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Nuclear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 Kirby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Mike Deodato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Marc Silvestri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Dale Keown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Betty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Jennifer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Elaine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Lyra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 wolf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Werewolf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eyed monster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Big monster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Sensational Hulk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Incredible Hulk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Mighty Hulk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Super Hulk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Thor Rangnarok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Avengers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Guardians of the Galaxy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Incredible Hulk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Incredible Hulk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Find out how much do you know about the big green guy who loves to smash things.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Bruce Banner's romantic interest
[C] Elizabeth Ross
2. What is the name of the Hulk's alter ego?
[A] Bruce Banner
3. What was the reason for Bruce Banner's transformation into Hulk
[D] High dose of gamma rays
4. When was the first Hulk comic released?
[B] May 1962
5. What kind of scientist was Bruce Banner?
[D] Nuclear
6. Who was the artist for the first Hulk comic?
[A] Jack Kirby
7. What is the name of the Hulk's daughter?
[D] Lyra
8. What is Hulk popularly known as
[C] Green eyed monster
9. What was the name of the Hulk's first solo series?
[B] The Incredible Hulk
10. In which Marvel movie did 'Hulk' made his debut
[D] The Incredible Hulk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Bruce Banner's romantic interest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Hulk's alter ego?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reason for Bruce Banner's transformation into Hulk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was the first Hulk comic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kind of scientist was Bruce Banner?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artist for the first Hulk comic?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Hulk's daughter?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Hulk popularly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the Hulk's first solo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Marvel movie did 'Hulk' made his debut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