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Pedro Pascal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Wagner Moura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Boyd Holbrook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 Luna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Gulf Cartel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Sinaloa Cartel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 Cartel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Medellín Cartel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Wagner Moura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Damián Alcázar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Boyd Holbrook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Pedro Pascal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Javier Bardem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Pedro Pascal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Boyd Holbrook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Wagner Moura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Vivian Ruiz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Paulina Gaitan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Carolina Acevedo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 de la Reguera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Argentina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Colombia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Brazil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Mexico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Cartagena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Medellín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Bogotá</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Álvaro Uribe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Juan Manuel Santos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Andrés Pastrana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César Gaviria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Juan Manuel Santos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Álvaro Uribe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Gustavo Petro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César Gaviria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Narcos: The Ultimate Drug Lord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Narcos is a crime drama TV series that premiered on Netflix in 2015. The show is based on the true story of the rise and fall of the Medellin drug cartel in Colombia during the late 20th century. The series follows the life of drug lord Pablo Escobar and the efforts of law enforcement to bring him down. The show is known for its gritty portrayal of the drug trade and its impact on society, as well as its complex characters and intense action sequences. Narcos has received critical acclaim for its writing, acting, and direction, and has been praised for its accurate depiction of historical events.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plays Javier Peña in Narcos?
[A] Pedro Pascal
2. Which drug cartel does Pablo Escobar lead?
[D] Medellín Cartel
3. Who plays Gilberto Rodríguez Orejuela in Narcos?
[B] Damián Alcázar
4. Who plays Pablo Escobar in Narcos?
[D] Wagner Moura
5. How many seasons comprise the original Narcos series, excluding Narcos: Mexico?
[C] Three
6. Who plays Tata Escobar, Pablo Escobar's wife?
[B] Paulina Gaitan
7. In which country is the original Narcos series primarily set, excluding Narcos: Mexico?
[B] Colombia
8. In which Colombian city is Pablo Escobar finally killed?
[B] Medellín
9. Who is the Colombian president who orders the raid on the prison where Pablo Escobar is being held?
[D] César Gaviria
10. Which pro-extradition presidential candidate is threatened by an assassin linked to Pablo in Narcos?
[D] César Gaviria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plays Javier Peña in Narcos?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drug cartel does Pablo Escobar lead?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plays Gilberto Rodríguez Orejuela in Narcos?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Pablo Escobar in Narcos?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seasons comprise the original Narcos series, excluding Narcos: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plays Tata Escobar, Pablo Escobar's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country is the original Narcos series primarily set, excluding Narcos: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Colombian city is Pablo Escobar finally killed?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Colombian president who orders the raid on the prison where Pablo Escobar is being held?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pro-extradition presidential candidate is threatened by an assassin linked to Pablo in Narcos?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